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65" r:id="rId3"/>
    <p:sldId id="266" r:id="rId4"/>
    <p:sldId id="267" r:id="rId5"/>
    <p:sldId id="280" r:id="rId6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pple SD 산돌고딕 Neo 옅은체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pple SD 산돌고딕 Neo 옅은체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pple SD 산돌고딕 Neo 옅은체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pple SD 산돌고딕 Neo 옅은체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pple SD 산돌고딕 Neo 옅은체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pple SD 산돌고딕 Neo 옅은체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pple SD 산돌고딕 Neo 옅은체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pple SD 산돌고딕 Neo 옅은체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pple SD 산돌고딕 Neo 옅은체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91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Apple SD 산돌고딕 Neo 볼드체"/>
          <a:ea typeface="Apple SD 산돌고딕 Neo 볼드체"/>
          <a:cs typeface="Apple SD 산돌고딕 Neo 볼드체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pple SD 산돌고딕 Neo 볼드체"/>
          <a:ea typeface="Apple SD 산돌고딕 Neo 볼드체"/>
          <a:cs typeface="Apple SD 산돌고딕 Neo 볼드체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Apple SD 산돌고딕 Neo 볼드체"/>
          <a:ea typeface="Apple SD 산돌고딕 Neo 볼드체"/>
          <a:cs typeface="Apple SD 산돌고딕 Neo 볼드체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Apple SD 산돌고딕 Neo 볼드체"/>
          <a:ea typeface="Apple SD 산돌고딕 Neo 볼드체"/>
          <a:cs typeface="Apple SD 산돌고딕 Neo 볼드체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4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Apple SD 산돌고딕 Neo 볼드체"/>
          <a:ea typeface="Apple SD 산돌고딕 Neo 볼드체"/>
          <a:cs typeface="Apple SD 산돌고딕 Neo 볼드체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Apple SD 산돌고딕 Neo 볼드체"/>
          <a:ea typeface="Apple SD 산돌고딕 Neo 볼드체"/>
          <a:cs typeface="Apple SD 산돌고딕 Neo 볼드체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Apple SD 산돌고딕 Neo 볼드체"/>
          <a:ea typeface="Apple SD 산돌고딕 Neo 볼드체"/>
          <a:cs typeface="Apple SD 산돌고딕 Neo 볼드체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Apple SD 산돌고딕 Neo 볼드체"/>
          <a:ea typeface="Apple SD 산돌고딕 Neo 볼드체"/>
          <a:cs typeface="Apple SD 산돌고딕 Neo 볼드체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Apple SD 산돌고딕 Neo 볼드체"/>
          <a:ea typeface="Apple SD 산돌고딕 Neo 볼드체"/>
          <a:cs typeface="Apple SD 산돌고딕 Neo 볼드체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Apple SD 산돌고딕 Neo 볼드체"/>
          <a:ea typeface="Apple SD 산돌고딕 Neo 볼드체"/>
          <a:cs typeface="Apple SD 산돌고딕 Neo 볼드체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Apple SD 산돌고딕 Neo 볼드체"/>
          <a:ea typeface="Apple SD 산돌고딕 Neo 볼드체"/>
          <a:cs typeface="Apple SD 산돌고딕 Neo 볼드체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Apple SD 산돌고딕 Neo 볼드체"/>
          <a:ea typeface="Apple SD 산돌고딕 Neo 볼드체"/>
          <a:cs typeface="Apple SD 산돌고딕 Neo 볼드체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Apple SD 산돌고딕 Neo 볼드체"/>
          <a:ea typeface="Apple SD 산돌고딕 Neo 볼드체"/>
          <a:cs typeface="Apple SD 산돌고딕 Neo 볼드체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Apple SD 산돌고딕 Neo 볼드체"/>
          <a:ea typeface="Apple SD 산돌고딕 Neo 볼드체"/>
          <a:cs typeface="Apple SD 산돌고딕 Neo 볼드체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Apple SD 산돌고딕 Neo 볼드체"/>
          <a:ea typeface="Apple SD 산돌고딕 Neo 볼드체"/>
          <a:cs typeface="Apple SD 산돌고딕 Neo 볼드체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pple SD 산돌고딕 Neo 볼드체"/>
          <a:ea typeface="Apple SD 산돌고딕 Neo 볼드체"/>
          <a:cs typeface="Apple SD 산돌고딕 Neo 볼드체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54"/>
    <p:restoredTop sz="94639"/>
  </p:normalViewPr>
  <p:slideViewPr>
    <p:cSldViewPr snapToGrid="0" snapToObjects="1">
      <p:cViewPr varScale="1">
        <p:scale>
          <a:sx n="56" d="100"/>
          <a:sy n="56" d="100"/>
        </p:scale>
        <p:origin x="56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4" name="Shape 14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19280559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 및 부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제목 텍스트"/>
          <p:cNvSpPr>
            <a:spLocks noGrp="1"/>
          </p:cNvSpPr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r>
              <a:t>제목 텍스트</a:t>
            </a:r>
          </a:p>
        </p:txBody>
      </p:sp>
      <p:sp>
        <p:nvSpPr>
          <p:cNvPr id="12" name="본문 첫 번째 줄…"/>
          <p:cNvSpPr>
            <a:spLocks noGrp="1"/>
          </p:cNvSpPr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13" name="슬라이드 번호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인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>
            <a:spLocks noGrp="1"/>
          </p:cNvSpPr>
          <p:nvPr>
            <p:ph type="body" sz="quarter" idx="13"/>
          </p:nvPr>
        </p:nvSpPr>
        <p:spPr>
          <a:xfrm>
            <a:off x="2387600" y="8953500"/>
            <a:ext cx="19621500" cy="6858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–Johnny Appleseed</a:t>
            </a:r>
          </a:p>
        </p:txBody>
      </p:sp>
      <p:sp>
        <p:nvSpPr>
          <p:cNvPr id="94" name="“여기에 인용을 입력하십시오.”"/>
          <p:cNvSpPr>
            <a:spLocks noGrp="1"/>
          </p:cNvSpPr>
          <p:nvPr>
            <p:ph type="body" sz="quarter" idx="14"/>
          </p:nvPr>
        </p:nvSpPr>
        <p:spPr>
          <a:xfrm>
            <a:off x="2387600" y="6038850"/>
            <a:ext cx="19621500" cy="9017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</a:lvl1pPr>
          </a:lstStyle>
          <a:p>
            <a:r>
              <a:t>“여기에 인용을 입력하십시오.” </a:t>
            </a:r>
          </a:p>
        </p:txBody>
      </p:sp>
      <p:sp>
        <p:nvSpPr>
          <p:cNvPr id="95" name="슬라이드 번호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사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이미지"/>
          <p:cNvSpPr>
            <a:spLocks noGrp="1"/>
          </p:cNvSpPr>
          <p:nvPr>
            <p:ph type="pic" idx="13"/>
          </p:nvPr>
        </p:nvSpPr>
        <p:spPr>
          <a:xfrm>
            <a:off x="0" y="0"/>
            <a:ext cx="24384000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슬라이드 번호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빈 페이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슬라이드 번호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제목 텍스트"/>
          <p:cNvSpPr>
            <a:spLocks noGrp="1"/>
          </p:cNvSpPr>
          <p:nvPr>
            <p:ph type="title"/>
          </p:nvPr>
        </p:nvSpPr>
        <p:spPr>
          <a:xfrm>
            <a:off x="4419599" y="4260850"/>
            <a:ext cx="15544801" cy="2940050"/>
          </a:xfrm>
          <a:prstGeom prst="rect">
            <a:avLst/>
          </a:prstGeom>
          <a:ln>
            <a:round/>
          </a:ln>
        </p:spPr>
        <p:txBody>
          <a:bodyPr lIns="76200" tIns="76200" rIns="76200" bIns="76200">
            <a:noAutofit/>
          </a:bodyPr>
          <a:lstStyle>
            <a:lvl1pPr defTabSz="1285875">
              <a:defRPr sz="8600">
                <a:uFill>
                  <a:solidFill>
                    <a:srgbClr val="000000"/>
                  </a:solidFill>
                </a:uFill>
                <a:latin typeface="맑은 고딕"/>
                <a:ea typeface="맑은 고딕"/>
                <a:cs typeface="맑은 고딕"/>
                <a:sym typeface="맑은 고딕"/>
              </a:defRPr>
            </a:lvl1pPr>
          </a:lstStyle>
          <a:p>
            <a:r>
              <a:t>제목 텍스트</a:t>
            </a:r>
          </a:p>
        </p:txBody>
      </p:sp>
      <p:sp>
        <p:nvSpPr>
          <p:cNvPr id="118" name="본문 첫 번째 줄…"/>
          <p:cNvSpPr>
            <a:spLocks noGrp="1"/>
          </p:cNvSpPr>
          <p:nvPr>
            <p:ph type="body" sz="quarter" idx="1"/>
          </p:nvPr>
        </p:nvSpPr>
        <p:spPr>
          <a:xfrm>
            <a:off x="5791200" y="7772400"/>
            <a:ext cx="12801600" cy="3505201"/>
          </a:xfrm>
          <a:prstGeom prst="rect">
            <a:avLst/>
          </a:prstGeom>
          <a:ln>
            <a:round/>
          </a:ln>
        </p:spPr>
        <p:txBody>
          <a:bodyPr lIns="76200" tIns="76200" rIns="76200" bIns="76200" anchor="t">
            <a:noAutofit/>
          </a:bodyPr>
          <a:lstStyle>
            <a:lvl1pPr marL="0" indent="0" algn="ctr" defTabSz="1285875">
              <a:spcBef>
                <a:spcPts val="1000"/>
              </a:spcBef>
              <a:buSzTx/>
              <a:buNone/>
              <a:defRPr sz="6000">
                <a:solidFill>
                  <a:srgbClr val="9A9A9A"/>
                </a:solidFill>
                <a:uFill>
                  <a:solidFill>
                    <a:srgbClr val="9A9A9A"/>
                  </a:solidFill>
                </a:uFill>
                <a:latin typeface="맑은 고딕"/>
                <a:ea typeface="맑은 고딕"/>
                <a:cs typeface="맑은 고딕"/>
                <a:sym typeface="맑은 고딕"/>
              </a:defRPr>
            </a:lvl1pPr>
            <a:lvl2pPr marL="642937" indent="0" algn="ctr" defTabSz="1285875">
              <a:spcBef>
                <a:spcPts val="900"/>
              </a:spcBef>
              <a:buSzTx/>
              <a:buNone/>
              <a:defRPr>
                <a:solidFill>
                  <a:srgbClr val="9A9A9A"/>
                </a:solidFill>
                <a:uFill>
                  <a:solidFill>
                    <a:srgbClr val="9A9A9A"/>
                  </a:solidFill>
                </a:uFill>
                <a:latin typeface="맑은 고딕"/>
                <a:ea typeface="맑은 고딕"/>
                <a:cs typeface="맑은 고딕"/>
                <a:sym typeface="맑은 고딕"/>
              </a:defRPr>
            </a:lvl2pPr>
            <a:lvl3pPr marL="1285875" indent="0" algn="ctr" defTabSz="1285875">
              <a:spcBef>
                <a:spcPts val="800"/>
              </a:spcBef>
              <a:buSzTx/>
              <a:buNone/>
              <a:defRPr sz="4600">
                <a:solidFill>
                  <a:srgbClr val="9A9A9A"/>
                </a:solidFill>
                <a:uFill>
                  <a:solidFill>
                    <a:srgbClr val="9A9A9A"/>
                  </a:solidFill>
                </a:uFill>
                <a:latin typeface="맑은 고딕"/>
                <a:ea typeface="맑은 고딕"/>
                <a:cs typeface="맑은 고딕"/>
                <a:sym typeface="맑은 고딕"/>
              </a:defRPr>
            </a:lvl3pPr>
            <a:lvl4pPr marL="1928812" indent="0" algn="ctr" defTabSz="1285875">
              <a:spcBef>
                <a:spcPts val="600"/>
              </a:spcBef>
              <a:buSzTx/>
              <a:buNone/>
              <a:defRPr sz="3800">
                <a:solidFill>
                  <a:srgbClr val="9A9A9A"/>
                </a:solidFill>
                <a:uFill>
                  <a:solidFill>
                    <a:srgbClr val="9A9A9A"/>
                  </a:solidFill>
                </a:uFill>
                <a:latin typeface="맑은 고딕"/>
                <a:ea typeface="맑은 고딕"/>
                <a:cs typeface="맑은 고딕"/>
                <a:sym typeface="맑은 고딕"/>
              </a:defRPr>
            </a:lvl4pPr>
            <a:lvl5pPr marL="2571750" indent="0" algn="ctr" defTabSz="1285875">
              <a:spcBef>
                <a:spcPts val="600"/>
              </a:spcBef>
              <a:buSzTx/>
              <a:buNone/>
              <a:defRPr sz="3800">
                <a:solidFill>
                  <a:srgbClr val="9A9A9A"/>
                </a:solidFill>
                <a:uFill>
                  <a:solidFill>
                    <a:srgbClr val="9A9A9A"/>
                  </a:solidFill>
                </a:uFill>
                <a:latin typeface="맑은 고딕"/>
                <a:ea typeface="맑은 고딕"/>
                <a:cs typeface="맑은 고딕"/>
                <a:sym typeface="맑은 고딕"/>
              </a:defRPr>
            </a:lvl5pPr>
          </a:lstStyle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119" name="슬라이드 번호"/>
          <p:cNvSpPr>
            <a:spLocks noGrp="1"/>
          </p:cNvSpPr>
          <p:nvPr>
            <p:ph type="sldNum" sz="quarter" idx="2"/>
          </p:nvPr>
        </p:nvSpPr>
        <p:spPr>
          <a:xfrm>
            <a:off x="19948723" y="12903199"/>
            <a:ext cx="472877" cy="520702"/>
          </a:xfrm>
          <a:prstGeom prst="rect">
            <a:avLst/>
          </a:prstGeom>
          <a:ln>
            <a:round/>
          </a:ln>
        </p:spPr>
        <p:txBody>
          <a:bodyPr lIns="76200" tIns="76200" rIns="76200" bIns="76200" anchor="ctr"/>
          <a:lstStyle>
            <a:lvl1pPr algn="r" defTabSz="1285875">
              <a:defRPr sz="2200">
                <a:solidFill>
                  <a:srgbClr val="9A9A9A"/>
                </a:solidFill>
                <a:uFill>
                  <a:solidFill>
                    <a:srgbClr val="9A9A9A"/>
                  </a:solidFill>
                </a:uFill>
                <a:latin typeface="맑은 고딕"/>
                <a:ea typeface="맑은 고딕"/>
                <a:cs typeface="맑은 고딕"/>
                <a:sym typeface="맑은 고딕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및 부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제목 텍스트"/>
          <p:cNvSpPr>
            <a:spLocks noGrp="1"/>
          </p:cNvSpPr>
          <p:nvPr>
            <p:ph type="title"/>
          </p:nvPr>
        </p:nvSpPr>
        <p:spPr>
          <a:xfrm>
            <a:off x="4833937" y="2303859"/>
            <a:ext cx="14716126" cy="4643438"/>
          </a:xfrm>
          <a:prstGeom prst="rect">
            <a:avLst/>
          </a:prstGeom>
        </p:spPr>
        <p:txBody>
          <a:bodyPr lIns="71437" tIns="71437" rIns="71437" bIns="71437" anchor="b"/>
          <a:lstStyle>
            <a:lvl1pPr defTabSz="821531"/>
          </a:lstStyle>
          <a:p>
            <a:r>
              <a:t>제목 텍스트</a:t>
            </a:r>
          </a:p>
        </p:txBody>
      </p:sp>
      <p:sp>
        <p:nvSpPr>
          <p:cNvPr id="127" name="본문 첫 번째 줄…"/>
          <p:cNvSpPr>
            <a:spLocks noGrp="1"/>
          </p:cNvSpPr>
          <p:nvPr>
            <p:ph type="body" sz="quarter" idx="1"/>
          </p:nvPr>
        </p:nvSpPr>
        <p:spPr>
          <a:xfrm>
            <a:off x="4833937" y="7072312"/>
            <a:ext cx="14716126" cy="1589485"/>
          </a:xfrm>
          <a:prstGeom prst="rect">
            <a:avLst/>
          </a:prstGeom>
        </p:spPr>
        <p:txBody>
          <a:bodyPr lIns="71437" tIns="71437" rIns="71437" bIns="71437" anchor="t"/>
          <a:lstStyle>
            <a:lvl1pPr marL="0" indent="0" algn="ctr" defTabSz="821531">
              <a:spcBef>
                <a:spcPts val="0"/>
              </a:spcBef>
              <a:buSzTx/>
              <a:buNone/>
              <a:defRPr sz="4400"/>
            </a:lvl1pPr>
            <a:lvl2pPr marL="0" indent="228600" algn="ctr" defTabSz="821531">
              <a:spcBef>
                <a:spcPts val="0"/>
              </a:spcBef>
              <a:buSzTx/>
              <a:buNone/>
              <a:defRPr sz="4400"/>
            </a:lvl2pPr>
            <a:lvl3pPr marL="0" indent="457200" algn="ctr" defTabSz="821531">
              <a:spcBef>
                <a:spcPts val="0"/>
              </a:spcBef>
              <a:buSzTx/>
              <a:buNone/>
              <a:defRPr sz="4400"/>
            </a:lvl3pPr>
            <a:lvl4pPr marL="0" indent="685800" algn="ctr" defTabSz="821531">
              <a:spcBef>
                <a:spcPts val="0"/>
              </a:spcBef>
              <a:buSzTx/>
              <a:buNone/>
              <a:defRPr sz="4400"/>
            </a:lvl4pPr>
            <a:lvl5pPr marL="0" indent="914400" algn="ctr" defTabSz="821531">
              <a:spcBef>
                <a:spcPts val="0"/>
              </a:spcBef>
              <a:buSzTx/>
              <a:buNone/>
              <a:defRPr sz="4400"/>
            </a:lvl5pPr>
          </a:lstStyle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128" name="슬라이드 번호"/>
          <p:cNvSpPr>
            <a:spLocks noGrp="1"/>
          </p:cNvSpPr>
          <p:nvPr>
            <p:ph type="sldNum" sz="quarter" idx="2"/>
          </p:nvPr>
        </p:nvSpPr>
        <p:spPr>
          <a:xfrm>
            <a:off x="11955321" y="13010554"/>
            <a:ext cx="455499" cy="511176"/>
          </a:xfrm>
          <a:prstGeom prst="rect">
            <a:avLst/>
          </a:prstGeom>
        </p:spPr>
        <p:txBody>
          <a:bodyPr lIns="71437" tIns="71437" rIns="71437" bIns="71437"/>
          <a:lstStyle>
            <a:lvl1pPr defTabSz="821531"/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제목 텍스트"/>
          <p:cNvSpPr>
            <a:spLocks noGrp="1"/>
          </p:cNvSpPr>
          <p:nvPr>
            <p:ph type="title"/>
          </p:nvPr>
        </p:nvSpPr>
        <p:spPr>
          <a:xfrm>
            <a:off x="4419599" y="4260850"/>
            <a:ext cx="15544801" cy="2940050"/>
          </a:xfrm>
          <a:prstGeom prst="rect">
            <a:avLst/>
          </a:prstGeom>
          <a:ln>
            <a:round/>
          </a:ln>
        </p:spPr>
        <p:txBody>
          <a:bodyPr lIns="76200" tIns="76200" rIns="76200" bIns="76200">
            <a:noAutofit/>
          </a:bodyPr>
          <a:lstStyle>
            <a:lvl1pPr defTabSz="1828800">
              <a:defRPr sz="8600">
                <a:uFill>
                  <a:solidFill>
                    <a:srgbClr val="000000"/>
                  </a:solidFill>
                </a:uFill>
                <a:latin typeface="맑은 고딕"/>
                <a:ea typeface="맑은 고딕"/>
                <a:cs typeface="맑은 고딕"/>
                <a:sym typeface="맑은 고딕"/>
              </a:defRPr>
            </a:lvl1pPr>
          </a:lstStyle>
          <a:p>
            <a:r>
              <a:t>제목 텍스트</a:t>
            </a:r>
          </a:p>
        </p:txBody>
      </p:sp>
      <p:sp>
        <p:nvSpPr>
          <p:cNvPr id="136" name="본문 첫 번째 줄…"/>
          <p:cNvSpPr>
            <a:spLocks noGrp="1"/>
          </p:cNvSpPr>
          <p:nvPr>
            <p:ph type="body" sz="quarter" idx="1"/>
          </p:nvPr>
        </p:nvSpPr>
        <p:spPr>
          <a:xfrm>
            <a:off x="5791200" y="7772400"/>
            <a:ext cx="12801600" cy="3505201"/>
          </a:xfrm>
          <a:prstGeom prst="rect">
            <a:avLst/>
          </a:prstGeom>
          <a:ln>
            <a:round/>
          </a:ln>
        </p:spPr>
        <p:txBody>
          <a:bodyPr lIns="76200" tIns="76200" rIns="76200" bIns="76200" anchor="t">
            <a:noAutofit/>
          </a:bodyPr>
          <a:lstStyle>
            <a:lvl1pPr marL="0" indent="0" algn="ctr" defTabSz="1828800">
              <a:spcBef>
                <a:spcPts val="1500"/>
              </a:spcBef>
              <a:buSzTx/>
              <a:buNone/>
              <a:defRPr sz="6000">
                <a:solidFill>
                  <a:srgbClr val="9A9A9A"/>
                </a:solidFill>
                <a:uFill>
                  <a:solidFill>
                    <a:srgbClr val="9A9A9A"/>
                  </a:solidFill>
                </a:uFill>
                <a:latin typeface="맑은 고딕"/>
                <a:ea typeface="맑은 고딕"/>
                <a:cs typeface="맑은 고딕"/>
                <a:sym typeface="맑은 고딕"/>
              </a:defRPr>
            </a:lvl1pPr>
            <a:lvl2pPr marL="914400" indent="0" algn="ctr" defTabSz="1828800">
              <a:spcBef>
                <a:spcPts val="1300"/>
              </a:spcBef>
              <a:buSzTx/>
              <a:buNone/>
              <a:defRPr>
                <a:solidFill>
                  <a:srgbClr val="9A9A9A"/>
                </a:solidFill>
                <a:uFill>
                  <a:solidFill>
                    <a:srgbClr val="9A9A9A"/>
                  </a:solidFill>
                </a:uFill>
                <a:latin typeface="맑은 고딕"/>
                <a:ea typeface="맑은 고딕"/>
                <a:cs typeface="맑은 고딕"/>
                <a:sym typeface="맑은 고딕"/>
              </a:defRPr>
            </a:lvl2pPr>
            <a:lvl3pPr marL="1828800" indent="0" algn="ctr" defTabSz="1828800">
              <a:spcBef>
                <a:spcPts val="1100"/>
              </a:spcBef>
              <a:buSzTx/>
              <a:buNone/>
              <a:defRPr sz="4600">
                <a:solidFill>
                  <a:srgbClr val="9A9A9A"/>
                </a:solidFill>
                <a:uFill>
                  <a:solidFill>
                    <a:srgbClr val="9A9A9A"/>
                  </a:solidFill>
                </a:uFill>
                <a:latin typeface="맑은 고딕"/>
                <a:ea typeface="맑은 고딕"/>
                <a:cs typeface="맑은 고딕"/>
                <a:sym typeface="맑은 고딕"/>
              </a:defRPr>
            </a:lvl3pPr>
            <a:lvl4pPr marL="2743200" indent="0" algn="ctr" defTabSz="1828800">
              <a:spcBef>
                <a:spcPts val="900"/>
              </a:spcBef>
              <a:buSzTx/>
              <a:buNone/>
              <a:defRPr sz="3800">
                <a:solidFill>
                  <a:srgbClr val="9A9A9A"/>
                </a:solidFill>
                <a:uFill>
                  <a:solidFill>
                    <a:srgbClr val="9A9A9A"/>
                  </a:solidFill>
                </a:uFill>
                <a:latin typeface="맑은 고딕"/>
                <a:ea typeface="맑은 고딕"/>
                <a:cs typeface="맑은 고딕"/>
                <a:sym typeface="맑은 고딕"/>
              </a:defRPr>
            </a:lvl4pPr>
            <a:lvl5pPr marL="3657600" indent="0" algn="ctr" defTabSz="1828800">
              <a:spcBef>
                <a:spcPts val="900"/>
              </a:spcBef>
              <a:buSzTx/>
              <a:buNone/>
              <a:defRPr sz="3800">
                <a:solidFill>
                  <a:srgbClr val="9A9A9A"/>
                </a:solidFill>
                <a:uFill>
                  <a:solidFill>
                    <a:srgbClr val="9A9A9A"/>
                  </a:solidFill>
                </a:uFill>
                <a:latin typeface="맑은 고딕"/>
                <a:ea typeface="맑은 고딕"/>
                <a:cs typeface="맑은 고딕"/>
                <a:sym typeface="맑은 고딕"/>
              </a:defRPr>
            </a:lvl5pPr>
          </a:lstStyle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137" name="슬라이드 번호"/>
          <p:cNvSpPr>
            <a:spLocks noGrp="1"/>
          </p:cNvSpPr>
          <p:nvPr>
            <p:ph type="sldNum" sz="quarter" idx="2"/>
          </p:nvPr>
        </p:nvSpPr>
        <p:spPr>
          <a:xfrm>
            <a:off x="19948723" y="12903199"/>
            <a:ext cx="472877" cy="520702"/>
          </a:xfrm>
          <a:prstGeom prst="rect">
            <a:avLst/>
          </a:prstGeom>
          <a:ln>
            <a:round/>
          </a:ln>
        </p:spPr>
        <p:txBody>
          <a:bodyPr lIns="76200" tIns="76200" rIns="76200" bIns="76200" anchor="ctr"/>
          <a:lstStyle>
            <a:lvl1pPr algn="r" defTabSz="1828800">
              <a:defRPr sz="2200">
                <a:solidFill>
                  <a:srgbClr val="9A9A9A"/>
                </a:solidFill>
                <a:uFill>
                  <a:solidFill>
                    <a:srgbClr val="9A9A9A"/>
                  </a:solidFill>
                </a:uFill>
                <a:latin typeface="맑은 고딕"/>
                <a:ea typeface="맑은 고딕"/>
                <a:cs typeface="맑은 고딕"/>
                <a:sym typeface="맑은 고딕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사진 - 수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이미지"/>
          <p:cNvSpPr>
            <a:spLocks noGrp="1"/>
          </p:cNvSpPr>
          <p:nvPr>
            <p:ph type="pic" idx="13"/>
          </p:nvPr>
        </p:nvSpPr>
        <p:spPr>
          <a:xfrm>
            <a:off x="3125968" y="673100"/>
            <a:ext cx="18135601" cy="8737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제목 텍스트"/>
          <p:cNvSpPr>
            <a:spLocks noGrp="1"/>
          </p:cNvSpPr>
          <p:nvPr>
            <p:ph type="title"/>
          </p:nvPr>
        </p:nvSpPr>
        <p:spPr>
          <a:xfrm>
            <a:off x="635000" y="9448800"/>
            <a:ext cx="23114000" cy="2006600"/>
          </a:xfrm>
          <a:prstGeom prst="rect">
            <a:avLst/>
          </a:prstGeom>
        </p:spPr>
        <p:txBody>
          <a:bodyPr anchor="b"/>
          <a:lstStyle/>
          <a:p>
            <a:r>
              <a:t>제목 텍스트</a:t>
            </a:r>
          </a:p>
        </p:txBody>
      </p:sp>
      <p:sp>
        <p:nvSpPr>
          <p:cNvPr id="22" name="본문 첫 번째 줄…"/>
          <p:cNvSpPr>
            <a:spLocks noGrp="1"/>
          </p:cNvSpPr>
          <p:nvPr>
            <p:ph type="body" sz="quarter" idx="1"/>
          </p:nvPr>
        </p:nvSpPr>
        <p:spPr>
          <a:xfrm>
            <a:off x="635000" y="115189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23" name="슬라이드 번호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- 가운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제목 텍스트"/>
          <p:cNvSpPr>
            <a:spLocks noGrp="1"/>
          </p:cNvSpPr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r>
              <a:t>제목 텍스트</a:t>
            </a:r>
          </a:p>
        </p:txBody>
      </p:sp>
      <p:sp>
        <p:nvSpPr>
          <p:cNvPr id="31" name="슬라이드 번호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사진 - 수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이미지"/>
          <p:cNvSpPr>
            <a:spLocks noGrp="1"/>
          </p:cNvSpPr>
          <p:nvPr>
            <p:ph type="pic" sz="half" idx="13"/>
          </p:nvPr>
        </p:nvSpPr>
        <p:spPr>
          <a:xfrm>
            <a:off x="13165980" y="1104900"/>
            <a:ext cx="9525001" cy="11506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제목 텍스트"/>
          <p:cNvSpPr>
            <a:spLocks noGrp="1"/>
          </p:cNvSpPr>
          <p:nvPr>
            <p:ph type="title"/>
          </p:nvPr>
        </p:nvSpPr>
        <p:spPr>
          <a:xfrm>
            <a:off x="1651000" y="1104900"/>
            <a:ext cx="10223500" cy="56134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t>제목 텍스트</a:t>
            </a:r>
          </a:p>
        </p:txBody>
      </p:sp>
      <p:sp>
        <p:nvSpPr>
          <p:cNvPr id="40" name="본문 첫 번째 줄…"/>
          <p:cNvSpPr>
            <a:spLocks noGrp="1"/>
          </p:cNvSpPr>
          <p:nvPr>
            <p:ph type="body" sz="quarter" idx="1"/>
          </p:nvPr>
        </p:nvSpPr>
        <p:spPr>
          <a:xfrm>
            <a:off x="1651000" y="6845300"/>
            <a:ext cx="10223500" cy="5765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41" name="슬라이드 번호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- 상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제목 텍스트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제목 텍스트</a:t>
            </a:r>
          </a:p>
        </p:txBody>
      </p:sp>
      <p:sp>
        <p:nvSpPr>
          <p:cNvPr id="49" name="슬라이드 번호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및 구분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제목 텍스트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제목 텍스트</a:t>
            </a:r>
          </a:p>
        </p:txBody>
      </p:sp>
      <p:sp>
        <p:nvSpPr>
          <p:cNvPr id="57" name="본문 첫 번째 줄…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58" name="슬라이드 번호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, 구분점 및 사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이미지"/>
          <p:cNvSpPr>
            <a:spLocks noGrp="1"/>
          </p:cNvSpPr>
          <p:nvPr>
            <p:ph type="pic" sz="half" idx="13"/>
          </p:nvPr>
        </p:nvSpPr>
        <p:spPr>
          <a:xfrm>
            <a:off x="13169900" y="3238500"/>
            <a:ext cx="9525000" cy="9207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제목 텍스트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제목 텍스트</a:t>
            </a:r>
          </a:p>
        </p:txBody>
      </p:sp>
      <p:sp>
        <p:nvSpPr>
          <p:cNvPr id="67" name="본문 첫 번째 줄…"/>
          <p:cNvSpPr>
            <a:spLocks noGrp="1"/>
          </p:cNvSpPr>
          <p:nvPr>
            <p:ph type="body" sz="half" idx="1"/>
          </p:nvPr>
        </p:nvSpPr>
        <p:spPr>
          <a:xfrm>
            <a:off x="1689100" y="3238500"/>
            <a:ext cx="10007600" cy="92075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4500"/>
            </a:lvl1pPr>
            <a:lvl2pPr marL="1117600" indent="-558800">
              <a:spcBef>
                <a:spcPts val="4500"/>
              </a:spcBef>
              <a:defRPr sz="4500"/>
            </a:lvl2pPr>
            <a:lvl3pPr marL="1676400" indent="-558800">
              <a:spcBef>
                <a:spcPts val="4500"/>
              </a:spcBef>
              <a:defRPr sz="4500"/>
            </a:lvl3pPr>
            <a:lvl4pPr marL="2235200" indent="-558800">
              <a:spcBef>
                <a:spcPts val="4500"/>
              </a:spcBef>
              <a:defRPr sz="4500"/>
            </a:lvl4pPr>
            <a:lvl5pPr marL="2794000" indent="-558800">
              <a:spcBef>
                <a:spcPts val="4500"/>
              </a:spcBef>
              <a:defRPr sz="4500"/>
            </a:lvl5pPr>
          </a:lstStyle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68" name="슬라이드 번호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구분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본문 첫 번째 줄…"/>
          <p:cNvSpPr>
            <a:spLocks noGrp="1"/>
          </p:cNvSpPr>
          <p:nvPr>
            <p:ph type="body" idx="1"/>
          </p:nvPr>
        </p:nvSpPr>
        <p:spPr>
          <a:xfrm>
            <a:off x="1689100" y="1778000"/>
            <a:ext cx="21005800" cy="10147300"/>
          </a:xfrm>
          <a:prstGeom prst="rect">
            <a:avLst/>
          </a:prstGeom>
        </p:spPr>
        <p:txBody>
          <a:bodyPr/>
          <a:lstStyle/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76" name="슬라이드 번호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사진 - 3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이미지"/>
          <p:cNvSpPr>
            <a:spLocks noGrp="1"/>
          </p:cNvSpPr>
          <p:nvPr>
            <p:ph type="pic" sz="quarter" idx="13"/>
          </p:nvPr>
        </p:nvSpPr>
        <p:spPr>
          <a:xfrm>
            <a:off x="15760700" y="7048500"/>
            <a:ext cx="740410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이미지"/>
          <p:cNvSpPr>
            <a:spLocks noGrp="1"/>
          </p:cNvSpPr>
          <p:nvPr>
            <p:ph type="pic" sz="quarter" idx="14"/>
          </p:nvPr>
        </p:nvSpPr>
        <p:spPr>
          <a:xfrm>
            <a:off x="15760700" y="1130300"/>
            <a:ext cx="740410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이미지"/>
          <p:cNvSpPr>
            <a:spLocks noGrp="1"/>
          </p:cNvSpPr>
          <p:nvPr>
            <p:ph type="pic" idx="15"/>
          </p:nvPr>
        </p:nvSpPr>
        <p:spPr>
          <a:xfrm>
            <a:off x="1206500" y="1130300"/>
            <a:ext cx="1417320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슬라이드 번호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텍스트"/>
          <p:cNvSpPr>
            <a:spLocks noGrp="1"/>
          </p:cNvSpPr>
          <p:nvPr>
            <p:ph type="title"/>
          </p:nvPr>
        </p:nvSpPr>
        <p:spPr>
          <a:xfrm>
            <a:off x="1689100" y="9525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제목 텍스트</a:t>
            </a:r>
          </a:p>
        </p:txBody>
      </p:sp>
      <p:sp>
        <p:nvSpPr>
          <p:cNvPr id="3" name="본문 첫 번째 줄…"/>
          <p:cNvSpPr>
            <a:spLocks noGrp="1"/>
          </p:cNvSpPr>
          <p:nvPr>
            <p:ph type="body" idx="1"/>
          </p:nvPr>
        </p:nvSpPr>
        <p:spPr>
          <a:xfrm>
            <a:off x="1689100" y="3238500"/>
            <a:ext cx="21005800" cy="9207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4" name="슬라이드 번호"/>
          <p:cNvSpPr>
            <a:spLocks noGrp="1"/>
          </p:cNvSpPr>
          <p:nvPr>
            <p:ph type="sldNum" sz="quarter" idx="2"/>
          </p:nvPr>
        </p:nvSpPr>
        <p:spPr>
          <a:xfrm>
            <a:off x="11978538" y="13081000"/>
            <a:ext cx="414224" cy="4699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ransition spd="med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pple SD 산돌고딕 Neo 옅은체"/>
        </a:defRPr>
      </a:lvl1pPr>
      <a:lvl2pPr marL="0" marR="0" indent="228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pple SD 산돌고딕 Neo 옅은체"/>
        </a:defRPr>
      </a:lvl2pPr>
      <a:lvl3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pple SD 산돌고딕 Neo 옅은체"/>
        </a:defRPr>
      </a:lvl3pPr>
      <a:lvl4pPr marL="0" marR="0" indent="685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pple SD 산돌고딕 Neo 옅은체"/>
        </a:defRPr>
      </a:lvl4pPr>
      <a:lvl5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pple SD 산돌고딕 Neo 옅은체"/>
        </a:defRPr>
      </a:lvl5pPr>
      <a:lvl6pPr marL="0" marR="0" indent="1143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pple SD 산돌고딕 Neo 옅은체"/>
        </a:defRPr>
      </a:lvl6pPr>
      <a:lvl7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pple SD 산돌고딕 Neo 옅은체"/>
        </a:defRPr>
      </a:lvl7pPr>
      <a:lvl8pPr marL="0" marR="0" indent="1600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pple SD 산돌고딕 Neo 옅은체"/>
        </a:defRPr>
      </a:lvl8pPr>
      <a:lvl9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pple SD 산돌고딕 Neo 옅은체"/>
        </a:defRPr>
      </a:lvl9pPr>
    </p:titleStyle>
    <p:bodyStyle>
      <a:lvl1pPr marL="63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pple SD 산돌고딕 Neo 옅은체"/>
        </a:defRPr>
      </a:lvl1pPr>
      <a:lvl2pPr marL="127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pple SD 산돌고딕 Neo 옅은체"/>
        </a:defRPr>
      </a:lvl2pPr>
      <a:lvl3pPr marL="190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pple SD 산돌고딕 Neo 옅은체"/>
        </a:defRPr>
      </a:lvl3pPr>
      <a:lvl4pPr marL="254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pple SD 산돌고딕 Neo 옅은체"/>
        </a:defRPr>
      </a:lvl4pPr>
      <a:lvl5pPr marL="317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pple SD 산돌고딕 Neo 옅은체"/>
        </a:defRPr>
      </a:lvl5pPr>
      <a:lvl6pPr marL="381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pple SD 산돌고딕 Neo 옅은체"/>
        </a:defRPr>
      </a:lvl6pPr>
      <a:lvl7pPr marL="444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pple SD 산돌고딕 Neo 옅은체"/>
        </a:defRPr>
      </a:lvl7pPr>
      <a:lvl8pPr marL="508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pple SD 산돌고딕 Neo 옅은체"/>
        </a:defRPr>
      </a:lvl8pPr>
      <a:lvl9pPr marL="571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pple SD 산돌고딕 Neo 옅은체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pple SD 산돌고딕 Neo 옅은체"/>
        </a:defRPr>
      </a:lvl1pPr>
      <a:lvl2pPr marL="0" marR="0" indent="228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pple SD 산돌고딕 Neo 옅은체"/>
        </a:defRPr>
      </a:lvl2pPr>
      <a:lvl3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pple SD 산돌고딕 Neo 옅은체"/>
        </a:defRPr>
      </a:lvl3pPr>
      <a:lvl4pPr marL="0" marR="0" indent="685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pple SD 산돌고딕 Neo 옅은체"/>
        </a:defRPr>
      </a:lvl4pPr>
      <a:lvl5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pple SD 산돌고딕 Neo 옅은체"/>
        </a:defRPr>
      </a:lvl5pPr>
      <a:lvl6pPr marL="0" marR="0" indent="1143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pple SD 산돌고딕 Neo 옅은체"/>
        </a:defRPr>
      </a:lvl6pPr>
      <a:lvl7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pple SD 산돌고딕 Neo 옅은체"/>
        </a:defRPr>
      </a:lvl7pPr>
      <a:lvl8pPr marL="0" marR="0" indent="1600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pple SD 산돌고딕 Neo 옅은체"/>
        </a:defRPr>
      </a:lvl8pPr>
      <a:lvl9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pple SD 산돌고딕 Neo 옅은체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4.t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.jpeg"/><Relationship Id="rId5" Type="http://schemas.openxmlformats.org/officeDocument/2006/relationships/image" Target="../media/image12.tif"/><Relationship Id="rId4" Type="http://schemas.openxmlformats.org/officeDocument/2006/relationships/image" Target="../media/image11.t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F57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pxd_logotype_2012_08_white_trans.png" descr="pxd_logotype_2012_08_white_trans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79237" y="12305452"/>
            <a:ext cx="2057401" cy="548641"/>
          </a:xfrm>
          <a:prstGeom prst="rect">
            <a:avLst/>
          </a:prstGeom>
          <a:ln w="12700">
            <a:miter lim="400000"/>
          </a:ln>
        </p:spPr>
      </p:pic>
      <p:sp>
        <p:nvSpPr>
          <p:cNvPr id="147" name="TFD pxd 5차년도 시나리오"/>
          <p:cNvSpPr/>
          <p:nvPr/>
        </p:nvSpPr>
        <p:spPr>
          <a:xfrm>
            <a:off x="4632323" y="3308359"/>
            <a:ext cx="13450850" cy="3543301"/>
          </a:xfrm>
          <a:prstGeom prst="rect">
            <a:avLst/>
          </a:prstGeom>
          <a:ln w="12700"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6200" tIns="76200" rIns="76200" bIns="76200">
            <a:spAutoFit/>
          </a:bodyPr>
          <a:lstStyle/>
          <a:p>
            <a:pPr algn="l" defTabSz="1285875">
              <a:lnSpc>
                <a:spcPts val="8700"/>
              </a:lnSpc>
              <a:defRPr sz="8000" spc="-355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TFD pxd 5차년도 시나리오</a:t>
            </a:r>
          </a:p>
          <a:p>
            <a:pPr algn="l" defTabSz="1285875">
              <a:lnSpc>
                <a:spcPts val="8700"/>
              </a:lnSpc>
              <a:defRPr sz="8000" spc="-355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 </a:t>
            </a:r>
          </a:p>
        </p:txBody>
      </p:sp>
      <p:sp>
        <p:nvSpPr>
          <p:cNvPr id="148" name="\"/>
          <p:cNvSpPr/>
          <p:nvPr/>
        </p:nvSpPr>
        <p:spPr>
          <a:xfrm>
            <a:off x="2275779" y="3308358"/>
            <a:ext cx="2260601" cy="1803798"/>
          </a:xfrm>
          <a:prstGeom prst="rect">
            <a:avLst/>
          </a:prstGeom>
          <a:ln w="12700"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6200" tIns="76200" rIns="76200" bIns="76200">
            <a:spAutoFit/>
          </a:bodyPr>
          <a:lstStyle>
            <a:lvl1pPr algn="r" defTabSz="1285875">
              <a:lnSpc>
                <a:spcPts val="8700"/>
              </a:lnSpc>
              <a:buClr>
                <a:srgbClr val="6FD3B8"/>
              </a:buClr>
              <a:buFont typeface="Helvetica Light"/>
              <a:defRPr sz="12600" spc="-399">
                <a:solidFill>
                  <a:srgbClr val="6FD3B8"/>
                </a:solidFill>
                <a:uFill>
                  <a:solidFill>
                    <a:srgbClr val="6FD3B8"/>
                  </a:solidFill>
                </a:u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>
              <a:defRPr sz="3600" spc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맑은 고딕"/>
                <a:ea typeface="맑은 고딕"/>
                <a:cs typeface="맑은 고딕"/>
                <a:sym typeface="맑은 고딕"/>
              </a:defRPr>
            </a:pPr>
            <a:r>
              <a:rPr sz="12600" spc="-399">
                <a:solidFill>
                  <a:srgbClr val="6FD3B8"/>
                </a:solidFill>
                <a:uFill>
                  <a:solidFill>
                    <a:srgbClr val="6FD3B8"/>
                  </a:solidFill>
                </a:uFill>
                <a:latin typeface="Helvetica Light"/>
                <a:ea typeface="Helvetica Light"/>
                <a:cs typeface="Helvetica Light"/>
                <a:sym typeface="Helvetica Light"/>
              </a:rPr>
              <a:t>\</a:t>
            </a:r>
          </a:p>
        </p:txBody>
      </p:sp>
      <p:sp>
        <p:nvSpPr>
          <p:cNvPr id="149" name="2017.04.20"/>
          <p:cNvSpPr/>
          <p:nvPr/>
        </p:nvSpPr>
        <p:spPr>
          <a:xfrm>
            <a:off x="4597272" y="834499"/>
            <a:ext cx="1325373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>
                <a:solidFill>
                  <a:srgbClr val="DCDEE0"/>
                </a:solidFill>
              </a:defRPr>
            </a:lvl1pPr>
          </a:lstStyle>
          <a:p>
            <a:r>
              <a:t>2017.04.20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2. Body tracking"/>
          <p:cNvSpPr/>
          <p:nvPr/>
        </p:nvSpPr>
        <p:spPr>
          <a:xfrm>
            <a:off x="741688" y="1631001"/>
            <a:ext cx="22863449" cy="672668"/>
          </a:xfrm>
          <a:prstGeom prst="roundRect">
            <a:avLst>
              <a:gd name="adj" fmla="val 16866"/>
            </a:avLst>
          </a:prstGeom>
          <a:solidFill>
            <a:srgbClr val="029193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 anchor="ctr"/>
          <a:lstStyle>
            <a:lvl1pPr defTabSz="821531">
              <a:defRPr sz="3200">
                <a:solidFill>
                  <a:srgbClr val="FFFFFF"/>
                </a:solidFill>
                <a:latin typeface="Apple SD 산돌고딕 Neo 볼드체"/>
                <a:ea typeface="Apple SD 산돌고딕 Neo 볼드체"/>
                <a:cs typeface="Apple SD 산돌고딕 Neo 볼드체"/>
                <a:sym typeface="Apple SD 산돌고딕 Neo 볼드체"/>
              </a:defRPr>
            </a:lvl1pPr>
          </a:lstStyle>
          <a:p>
            <a:r>
              <a:t>2. Body tracking</a:t>
            </a:r>
          </a:p>
        </p:txBody>
      </p:sp>
      <p:sp>
        <p:nvSpPr>
          <p:cNvPr id="258" name="2-1. 객체(사용자) 인식"/>
          <p:cNvSpPr/>
          <p:nvPr/>
        </p:nvSpPr>
        <p:spPr>
          <a:xfrm>
            <a:off x="741688" y="2859103"/>
            <a:ext cx="6162384" cy="6708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 anchor="ctr"/>
          <a:lstStyle>
            <a:lvl1pPr algn="l">
              <a:defRPr sz="2400">
                <a:latin typeface="Apple SD 산돌고딕 Neo 볼드체"/>
                <a:ea typeface="Apple SD 산돌고딕 Neo 볼드체"/>
                <a:cs typeface="Apple SD 산돌고딕 Neo 볼드체"/>
                <a:sym typeface="Apple SD 산돌고딕 Neo 볼드체"/>
              </a:defRPr>
            </a:lvl1pPr>
          </a:lstStyle>
          <a:p>
            <a:pPr defTabSz="914400"/>
            <a:r>
              <a:t>2-1. 객체(사용자) 인식</a:t>
            </a:r>
          </a:p>
        </p:txBody>
      </p:sp>
      <p:sp>
        <p:nvSpPr>
          <p:cNvPr id="259" name="2-2. 시선 방향 추적(헤드 트래킹)"/>
          <p:cNvSpPr/>
          <p:nvPr/>
        </p:nvSpPr>
        <p:spPr>
          <a:xfrm>
            <a:off x="8598337" y="2859103"/>
            <a:ext cx="7150150" cy="6708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 anchor="ctr"/>
          <a:lstStyle>
            <a:lvl1pPr algn="l">
              <a:defRPr sz="2400">
                <a:latin typeface="Apple SD 산돌고딕 Neo 볼드체"/>
                <a:ea typeface="Apple SD 산돌고딕 Neo 볼드체"/>
                <a:cs typeface="Apple SD 산돌고딕 Neo 볼드체"/>
                <a:sym typeface="Apple SD 산돌고딕 Neo 볼드체"/>
              </a:defRPr>
            </a:lvl1pPr>
          </a:lstStyle>
          <a:p>
            <a:pPr defTabSz="914400"/>
            <a:r>
              <a:t>2-2. 시선 방향 추적(헤드 트래킹)</a:t>
            </a:r>
          </a:p>
        </p:txBody>
      </p:sp>
      <p:sp>
        <p:nvSpPr>
          <p:cNvPr id="260" name="선"/>
          <p:cNvSpPr/>
          <p:nvPr/>
        </p:nvSpPr>
        <p:spPr>
          <a:xfrm flipV="1">
            <a:off x="8257390" y="2995017"/>
            <a:ext cx="1" cy="9006623"/>
          </a:xfrm>
          <a:prstGeom prst="line">
            <a:avLst/>
          </a:prstGeom>
          <a:ln w="25400">
            <a:solidFill>
              <a:srgbClr val="DCDEE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/>
          </a:p>
        </p:txBody>
      </p:sp>
      <p:sp>
        <p:nvSpPr>
          <p:cNvPr id="261" name="Element Technologies"/>
          <p:cNvSpPr/>
          <p:nvPr/>
        </p:nvSpPr>
        <p:spPr>
          <a:xfrm>
            <a:off x="736600" y="927100"/>
            <a:ext cx="3850386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584200">
              <a:defRPr sz="3000">
                <a:latin typeface="Apple SD 산돌고딕 Neo 볼드체"/>
                <a:ea typeface="Apple SD 산돌고딕 Neo 볼드체"/>
                <a:cs typeface="Apple SD 산돌고딕 Neo 볼드체"/>
                <a:sym typeface="Apple SD 산돌고딕 Neo 볼드체"/>
              </a:defRPr>
            </a:lvl1pPr>
          </a:lstStyle>
          <a:p>
            <a:r>
              <a:t>Element Technologies</a:t>
            </a:r>
          </a:p>
        </p:txBody>
      </p:sp>
      <p:grpSp>
        <p:nvGrpSpPr>
          <p:cNvPr id="276" name="그룹"/>
          <p:cNvGrpSpPr/>
          <p:nvPr/>
        </p:nvGrpSpPr>
        <p:grpSpPr>
          <a:xfrm>
            <a:off x="2120318" y="3801268"/>
            <a:ext cx="3649059" cy="2372912"/>
            <a:chOff x="0" y="0"/>
            <a:chExt cx="3649057" cy="2372910"/>
          </a:xfrm>
        </p:grpSpPr>
        <p:pic>
          <p:nvPicPr>
            <p:cNvPr id="262" name="model.jpg" descr="model.jp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2332" t="5471" r="2332" b="5471"/>
            <a:stretch>
              <a:fillRect/>
            </a:stretch>
          </p:blipFill>
          <p:spPr>
            <a:xfrm>
              <a:off x="800243" y="0"/>
              <a:ext cx="2204420" cy="148957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63" name="도형"/>
            <p:cNvSpPr/>
            <p:nvPr/>
          </p:nvSpPr>
          <p:spPr>
            <a:xfrm>
              <a:off x="-1" y="207126"/>
              <a:ext cx="3649059" cy="21657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63" h="21116" extrusionOk="0">
                  <a:moveTo>
                    <a:pt x="10157" y="0"/>
                  </a:moveTo>
                  <a:lnTo>
                    <a:pt x="1895" y="13236"/>
                  </a:lnTo>
                  <a:cubicBezTo>
                    <a:pt x="-925" y="15177"/>
                    <a:pt x="-601" y="17910"/>
                    <a:pt x="2889" y="19662"/>
                  </a:cubicBezTo>
                  <a:cubicBezTo>
                    <a:pt x="6750" y="21600"/>
                    <a:pt x="13010" y="21600"/>
                    <a:pt x="16871" y="19662"/>
                  </a:cubicBezTo>
                  <a:cubicBezTo>
                    <a:pt x="20291" y="17946"/>
                    <a:pt x="20675" y="15283"/>
                    <a:pt x="18036" y="13351"/>
                  </a:cubicBezTo>
                  <a:lnTo>
                    <a:pt x="10157" y="0"/>
                  </a:lnTo>
                  <a:close/>
                </a:path>
              </a:pathLst>
            </a:custGeom>
            <a:solidFill>
              <a:schemeClr val="accent5">
                <a:hueOff val="-444211"/>
                <a:satOff val="-14915"/>
                <a:lumOff val="22857"/>
                <a:alpha val="12687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grpSp>
          <p:nvGrpSpPr>
            <p:cNvPr id="269" name="그룹"/>
            <p:cNvGrpSpPr/>
            <p:nvPr/>
          </p:nvGrpSpPr>
          <p:grpSpPr>
            <a:xfrm>
              <a:off x="188938" y="837971"/>
              <a:ext cx="496976" cy="1258107"/>
              <a:chOff x="0" y="-11"/>
              <a:chExt cx="496975" cy="1258105"/>
            </a:xfrm>
          </p:grpSpPr>
          <p:pic>
            <p:nvPicPr>
              <p:cNvPr id="264" name="pasted-image.tiff" descr="pasted-image.tiff"/>
              <p:cNvPicPr>
                <a:picLocks noChangeAspect="1"/>
              </p:cNvPicPr>
              <p:nvPr/>
            </p:nvPicPr>
            <p:blipFill>
              <a:blip r:embed="rId3">
                <a:extLst/>
              </a:blip>
              <a:srcRect l="40345" t="19256" r="40349" b="18931"/>
              <a:stretch>
                <a:fillRect/>
              </a:stretch>
            </p:blipFill>
            <p:spPr>
              <a:xfrm>
                <a:off x="0" y="-12"/>
                <a:ext cx="496976" cy="12581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92" h="21520" extrusionOk="0">
                    <a:moveTo>
                      <a:pt x="10443" y="0"/>
                    </a:moveTo>
                    <a:cubicBezTo>
                      <a:pt x="8781" y="10"/>
                      <a:pt x="7130" y="352"/>
                      <a:pt x="6249" y="1019"/>
                    </a:cubicBezTo>
                    <a:cubicBezTo>
                      <a:pt x="5004" y="1961"/>
                      <a:pt x="6055" y="3307"/>
                      <a:pt x="8338" y="3687"/>
                    </a:cubicBezTo>
                    <a:cubicBezTo>
                      <a:pt x="8684" y="3744"/>
                      <a:pt x="9694" y="3791"/>
                      <a:pt x="10578" y="3795"/>
                    </a:cubicBezTo>
                    <a:cubicBezTo>
                      <a:pt x="14337" y="3814"/>
                      <a:pt x="16591" y="2282"/>
                      <a:pt x="14721" y="971"/>
                    </a:cubicBezTo>
                    <a:cubicBezTo>
                      <a:pt x="13785" y="315"/>
                      <a:pt x="12105" y="-9"/>
                      <a:pt x="10443" y="0"/>
                    </a:cubicBezTo>
                    <a:close/>
                    <a:moveTo>
                      <a:pt x="10645" y="4182"/>
                    </a:moveTo>
                    <a:cubicBezTo>
                      <a:pt x="1726" y="4182"/>
                      <a:pt x="1353" y="4213"/>
                      <a:pt x="505" y="5065"/>
                    </a:cubicBezTo>
                    <a:cubicBezTo>
                      <a:pt x="84" y="5488"/>
                      <a:pt x="0" y="6108"/>
                      <a:pt x="0" y="8561"/>
                    </a:cubicBezTo>
                    <a:lnTo>
                      <a:pt x="0" y="11541"/>
                    </a:lnTo>
                    <a:lnTo>
                      <a:pt x="775" y="11847"/>
                    </a:lnTo>
                    <a:cubicBezTo>
                      <a:pt x="1716" y="12225"/>
                      <a:pt x="2183" y="12239"/>
                      <a:pt x="3251" y="11901"/>
                    </a:cubicBezTo>
                    <a:lnTo>
                      <a:pt x="4076" y="11643"/>
                    </a:lnTo>
                    <a:lnTo>
                      <a:pt x="4160" y="9396"/>
                    </a:lnTo>
                    <a:cubicBezTo>
                      <a:pt x="4215" y="7983"/>
                      <a:pt x="4366" y="7170"/>
                      <a:pt x="4565" y="7190"/>
                    </a:cubicBezTo>
                    <a:cubicBezTo>
                      <a:pt x="4767" y="7210"/>
                      <a:pt x="4935" y="9686"/>
                      <a:pt x="5036" y="14135"/>
                    </a:cubicBezTo>
                    <a:lnTo>
                      <a:pt x="5188" y="21046"/>
                    </a:lnTo>
                    <a:lnTo>
                      <a:pt x="5946" y="21290"/>
                    </a:lnTo>
                    <a:cubicBezTo>
                      <a:pt x="6420" y="21444"/>
                      <a:pt x="6991" y="21521"/>
                      <a:pt x="7563" y="21521"/>
                    </a:cubicBezTo>
                    <a:cubicBezTo>
                      <a:pt x="8134" y="21521"/>
                      <a:pt x="8705" y="21444"/>
                      <a:pt x="9180" y="21290"/>
                    </a:cubicBezTo>
                    <a:cubicBezTo>
                      <a:pt x="9918" y="21050"/>
                      <a:pt x="9916" y="21024"/>
                      <a:pt x="10072" y="17807"/>
                    </a:cubicBezTo>
                    <a:cubicBezTo>
                      <a:pt x="10171" y="15774"/>
                      <a:pt x="10346" y="14562"/>
                      <a:pt x="10544" y="14562"/>
                    </a:cubicBezTo>
                    <a:cubicBezTo>
                      <a:pt x="10742" y="14562"/>
                      <a:pt x="10917" y="15774"/>
                      <a:pt x="11016" y="17807"/>
                    </a:cubicBezTo>
                    <a:cubicBezTo>
                      <a:pt x="11172" y="21024"/>
                      <a:pt x="11187" y="21050"/>
                      <a:pt x="11925" y="21290"/>
                    </a:cubicBezTo>
                    <a:cubicBezTo>
                      <a:pt x="12786" y="21570"/>
                      <a:pt x="13692" y="21591"/>
                      <a:pt x="14805" y="21365"/>
                    </a:cubicBezTo>
                    <a:lnTo>
                      <a:pt x="15580" y="21202"/>
                    </a:lnTo>
                    <a:lnTo>
                      <a:pt x="15749" y="14182"/>
                    </a:lnTo>
                    <a:cubicBezTo>
                      <a:pt x="15851" y="9627"/>
                      <a:pt x="16016" y="7156"/>
                      <a:pt x="16220" y="7156"/>
                    </a:cubicBezTo>
                    <a:cubicBezTo>
                      <a:pt x="16413" y="7156"/>
                      <a:pt x="16596" y="8038"/>
                      <a:pt x="16692" y="9416"/>
                    </a:cubicBezTo>
                    <a:cubicBezTo>
                      <a:pt x="16835" y="11464"/>
                      <a:pt x="16896" y="11691"/>
                      <a:pt x="17450" y="11854"/>
                    </a:cubicBezTo>
                    <a:cubicBezTo>
                      <a:pt x="18322" y="12110"/>
                      <a:pt x="19730" y="12074"/>
                      <a:pt x="20465" y="11779"/>
                    </a:cubicBezTo>
                    <a:cubicBezTo>
                      <a:pt x="21060" y="11540"/>
                      <a:pt x="21088" y="11356"/>
                      <a:pt x="21088" y="8480"/>
                    </a:cubicBezTo>
                    <a:cubicBezTo>
                      <a:pt x="21088" y="3973"/>
                      <a:pt x="21600" y="4182"/>
                      <a:pt x="10645" y="4182"/>
                    </a:cubicBezTo>
                    <a:close/>
                  </a:path>
                </a:pathLst>
              </a:custGeom>
              <a:ln w="12700" cap="flat">
                <a:noFill/>
                <a:miter lim="400000"/>
              </a:ln>
              <a:effectLst/>
            </p:spPr>
          </p:pic>
          <p:grpSp>
            <p:nvGrpSpPr>
              <p:cNvPr id="268" name="그룹"/>
              <p:cNvGrpSpPr/>
              <p:nvPr/>
            </p:nvGrpSpPr>
            <p:grpSpPr>
              <a:xfrm>
                <a:off x="40058" y="289206"/>
                <a:ext cx="409821" cy="409820"/>
                <a:chOff x="0" y="0"/>
                <a:chExt cx="409819" cy="409819"/>
              </a:xfrm>
            </p:grpSpPr>
            <p:sp>
              <p:nvSpPr>
                <p:cNvPr id="265" name="사각형"/>
                <p:cNvSpPr/>
                <p:nvPr/>
              </p:nvSpPr>
              <p:spPr>
                <a:xfrm>
                  <a:off x="53580" y="53581"/>
                  <a:ext cx="302659" cy="302658"/>
                </a:xfrm>
                <a:prstGeom prst="rect">
                  <a:avLst/>
                </a:prstGeom>
                <a:noFill/>
                <a:ln w="25400" cap="flat">
                  <a:solidFill>
                    <a:schemeClr val="accent5"/>
                  </a:solidFill>
                  <a:prstDash val="solid"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3200"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266" name="선"/>
                <p:cNvSpPr/>
                <p:nvPr/>
              </p:nvSpPr>
              <p:spPr>
                <a:xfrm flipV="1">
                  <a:off x="204909" y="-1"/>
                  <a:ext cx="1" cy="409821"/>
                </a:xfrm>
                <a:prstGeom prst="line">
                  <a:avLst/>
                </a:prstGeom>
                <a:noFill/>
                <a:ln w="25400" cap="flat">
                  <a:solidFill>
                    <a:schemeClr val="accent5"/>
                  </a:solidFill>
                  <a:prstDash val="solid"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3200"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267" name="선"/>
                <p:cNvSpPr/>
                <p:nvPr/>
              </p:nvSpPr>
              <p:spPr>
                <a:xfrm flipH="1" flipV="1">
                  <a:off x="-1" y="204909"/>
                  <a:ext cx="409821" cy="1"/>
                </a:xfrm>
                <a:prstGeom prst="line">
                  <a:avLst/>
                </a:prstGeom>
                <a:noFill/>
                <a:ln w="25400" cap="flat">
                  <a:solidFill>
                    <a:schemeClr val="accent5"/>
                  </a:solidFill>
                  <a:prstDash val="solid"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3200"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</p:grpSp>
        <p:grpSp>
          <p:nvGrpSpPr>
            <p:cNvPr id="275" name="그룹"/>
            <p:cNvGrpSpPr/>
            <p:nvPr/>
          </p:nvGrpSpPr>
          <p:grpSpPr>
            <a:xfrm>
              <a:off x="1981172" y="412389"/>
              <a:ext cx="496977" cy="1258107"/>
              <a:chOff x="0" y="-11"/>
              <a:chExt cx="496975" cy="1258105"/>
            </a:xfrm>
          </p:grpSpPr>
          <p:pic>
            <p:nvPicPr>
              <p:cNvPr id="270" name="pasted-image.tiff" descr="pasted-image.tiff"/>
              <p:cNvPicPr>
                <a:picLocks noChangeAspect="1"/>
              </p:cNvPicPr>
              <p:nvPr/>
            </p:nvPicPr>
            <p:blipFill>
              <a:blip r:embed="rId3">
                <a:extLst/>
              </a:blip>
              <a:srcRect l="40345" t="19256" r="40349" b="18931"/>
              <a:stretch>
                <a:fillRect/>
              </a:stretch>
            </p:blipFill>
            <p:spPr>
              <a:xfrm>
                <a:off x="0" y="-12"/>
                <a:ext cx="496976" cy="12581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92" h="21520" extrusionOk="0">
                    <a:moveTo>
                      <a:pt x="10443" y="0"/>
                    </a:moveTo>
                    <a:cubicBezTo>
                      <a:pt x="8781" y="10"/>
                      <a:pt x="7130" y="352"/>
                      <a:pt x="6249" y="1019"/>
                    </a:cubicBezTo>
                    <a:cubicBezTo>
                      <a:pt x="5004" y="1961"/>
                      <a:pt x="6055" y="3307"/>
                      <a:pt x="8338" y="3687"/>
                    </a:cubicBezTo>
                    <a:cubicBezTo>
                      <a:pt x="8684" y="3744"/>
                      <a:pt x="9694" y="3791"/>
                      <a:pt x="10578" y="3795"/>
                    </a:cubicBezTo>
                    <a:cubicBezTo>
                      <a:pt x="14337" y="3814"/>
                      <a:pt x="16591" y="2282"/>
                      <a:pt x="14721" y="971"/>
                    </a:cubicBezTo>
                    <a:cubicBezTo>
                      <a:pt x="13785" y="315"/>
                      <a:pt x="12105" y="-9"/>
                      <a:pt x="10443" y="0"/>
                    </a:cubicBezTo>
                    <a:close/>
                    <a:moveTo>
                      <a:pt x="10645" y="4182"/>
                    </a:moveTo>
                    <a:cubicBezTo>
                      <a:pt x="1726" y="4182"/>
                      <a:pt x="1353" y="4213"/>
                      <a:pt x="505" y="5065"/>
                    </a:cubicBezTo>
                    <a:cubicBezTo>
                      <a:pt x="84" y="5488"/>
                      <a:pt x="0" y="6108"/>
                      <a:pt x="0" y="8561"/>
                    </a:cubicBezTo>
                    <a:lnTo>
                      <a:pt x="0" y="11541"/>
                    </a:lnTo>
                    <a:lnTo>
                      <a:pt x="775" y="11847"/>
                    </a:lnTo>
                    <a:cubicBezTo>
                      <a:pt x="1716" y="12225"/>
                      <a:pt x="2183" y="12239"/>
                      <a:pt x="3251" y="11901"/>
                    </a:cubicBezTo>
                    <a:lnTo>
                      <a:pt x="4076" y="11643"/>
                    </a:lnTo>
                    <a:lnTo>
                      <a:pt x="4160" y="9396"/>
                    </a:lnTo>
                    <a:cubicBezTo>
                      <a:pt x="4215" y="7983"/>
                      <a:pt x="4366" y="7170"/>
                      <a:pt x="4565" y="7190"/>
                    </a:cubicBezTo>
                    <a:cubicBezTo>
                      <a:pt x="4767" y="7210"/>
                      <a:pt x="4935" y="9686"/>
                      <a:pt x="5036" y="14135"/>
                    </a:cubicBezTo>
                    <a:lnTo>
                      <a:pt x="5188" y="21046"/>
                    </a:lnTo>
                    <a:lnTo>
                      <a:pt x="5946" y="21290"/>
                    </a:lnTo>
                    <a:cubicBezTo>
                      <a:pt x="6420" y="21444"/>
                      <a:pt x="6991" y="21521"/>
                      <a:pt x="7563" y="21521"/>
                    </a:cubicBezTo>
                    <a:cubicBezTo>
                      <a:pt x="8134" y="21521"/>
                      <a:pt x="8705" y="21444"/>
                      <a:pt x="9180" y="21290"/>
                    </a:cubicBezTo>
                    <a:cubicBezTo>
                      <a:pt x="9918" y="21050"/>
                      <a:pt x="9916" y="21024"/>
                      <a:pt x="10072" y="17807"/>
                    </a:cubicBezTo>
                    <a:cubicBezTo>
                      <a:pt x="10171" y="15774"/>
                      <a:pt x="10346" y="14562"/>
                      <a:pt x="10544" y="14562"/>
                    </a:cubicBezTo>
                    <a:cubicBezTo>
                      <a:pt x="10742" y="14562"/>
                      <a:pt x="10917" y="15774"/>
                      <a:pt x="11016" y="17807"/>
                    </a:cubicBezTo>
                    <a:cubicBezTo>
                      <a:pt x="11172" y="21024"/>
                      <a:pt x="11187" y="21050"/>
                      <a:pt x="11925" y="21290"/>
                    </a:cubicBezTo>
                    <a:cubicBezTo>
                      <a:pt x="12786" y="21570"/>
                      <a:pt x="13692" y="21591"/>
                      <a:pt x="14805" y="21365"/>
                    </a:cubicBezTo>
                    <a:lnTo>
                      <a:pt x="15580" y="21202"/>
                    </a:lnTo>
                    <a:lnTo>
                      <a:pt x="15749" y="14182"/>
                    </a:lnTo>
                    <a:cubicBezTo>
                      <a:pt x="15851" y="9627"/>
                      <a:pt x="16016" y="7156"/>
                      <a:pt x="16220" y="7156"/>
                    </a:cubicBezTo>
                    <a:cubicBezTo>
                      <a:pt x="16413" y="7156"/>
                      <a:pt x="16596" y="8038"/>
                      <a:pt x="16692" y="9416"/>
                    </a:cubicBezTo>
                    <a:cubicBezTo>
                      <a:pt x="16835" y="11464"/>
                      <a:pt x="16896" y="11691"/>
                      <a:pt x="17450" y="11854"/>
                    </a:cubicBezTo>
                    <a:cubicBezTo>
                      <a:pt x="18322" y="12110"/>
                      <a:pt x="19730" y="12074"/>
                      <a:pt x="20465" y="11779"/>
                    </a:cubicBezTo>
                    <a:cubicBezTo>
                      <a:pt x="21060" y="11540"/>
                      <a:pt x="21088" y="11356"/>
                      <a:pt x="21088" y="8480"/>
                    </a:cubicBezTo>
                    <a:cubicBezTo>
                      <a:pt x="21088" y="3973"/>
                      <a:pt x="21600" y="4182"/>
                      <a:pt x="10645" y="4182"/>
                    </a:cubicBezTo>
                    <a:close/>
                  </a:path>
                </a:pathLst>
              </a:custGeom>
              <a:ln w="12700" cap="flat">
                <a:noFill/>
                <a:miter lim="400000"/>
              </a:ln>
              <a:effectLst/>
            </p:spPr>
          </p:pic>
          <p:grpSp>
            <p:nvGrpSpPr>
              <p:cNvPr id="274" name="그룹"/>
              <p:cNvGrpSpPr/>
              <p:nvPr/>
            </p:nvGrpSpPr>
            <p:grpSpPr>
              <a:xfrm>
                <a:off x="40058" y="289206"/>
                <a:ext cx="409821" cy="409820"/>
                <a:chOff x="0" y="0"/>
                <a:chExt cx="409819" cy="409819"/>
              </a:xfrm>
            </p:grpSpPr>
            <p:sp>
              <p:nvSpPr>
                <p:cNvPr id="271" name="사각형"/>
                <p:cNvSpPr/>
                <p:nvPr/>
              </p:nvSpPr>
              <p:spPr>
                <a:xfrm>
                  <a:off x="53580" y="53581"/>
                  <a:ext cx="302659" cy="302658"/>
                </a:xfrm>
                <a:prstGeom prst="rect">
                  <a:avLst/>
                </a:prstGeom>
                <a:noFill/>
                <a:ln w="25400" cap="flat">
                  <a:solidFill>
                    <a:schemeClr val="accent5"/>
                  </a:solidFill>
                  <a:prstDash val="solid"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3200"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272" name="선"/>
                <p:cNvSpPr/>
                <p:nvPr/>
              </p:nvSpPr>
              <p:spPr>
                <a:xfrm flipV="1">
                  <a:off x="204909" y="-1"/>
                  <a:ext cx="1" cy="409821"/>
                </a:xfrm>
                <a:prstGeom prst="line">
                  <a:avLst/>
                </a:prstGeom>
                <a:noFill/>
                <a:ln w="25400" cap="flat">
                  <a:solidFill>
                    <a:schemeClr val="accent5"/>
                  </a:solidFill>
                  <a:prstDash val="solid"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3200"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273" name="선"/>
                <p:cNvSpPr/>
                <p:nvPr/>
              </p:nvSpPr>
              <p:spPr>
                <a:xfrm flipH="1" flipV="1">
                  <a:off x="-1" y="204909"/>
                  <a:ext cx="409821" cy="1"/>
                </a:xfrm>
                <a:prstGeom prst="line">
                  <a:avLst/>
                </a:prstGeom>
                <a:noFill/>
                <a:ln w="25400" cap="flat">
                  <a:solidFill>
                    <a:schemeClr val="accent5"/>
                  </a:solidFill>
                  <a:prstDash val="solid"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3200"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</p:grpSp>
      </p:grpSp>
      <p:sp>
        <p:nvSpPr>
          <p:cNvPr id="277" name="사이니지 앞을 지나가는 사람을 인식…"/>
          <p:cNvSpPr/>
          <p:nvPr/>
        </p:nvSpPr>
        <p:spPr>
          <a:xfrm>
            <a:off x="741688" y="7171163"/>
            <a:ext cx="7113981" cy="16770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/>
          <a:lstStyle/>
          <a:p>
            <a:pPr marL="341923" indent="-341923" algn="l" defTabSz="914400">
              <a:lnSpc>
                <a:spcPct val="120000"/>
              </a:lnSpc>
              <a:buSzPct val="100000"/>
              <a:buAutoNum type="arabicParenBoth"/>
              <a:defRPr sz="2000"/>
            </a:pPr>
            <a:r>
              <a:t>사이니지 앞을 지나가는 사람을 인식</a:t>
            </a:r>
          </a:p>
          <a:p>
            <a:pPr marL="341923" indent="-341923" algn="l" defTabSz="914400">
              <a:lnSpc>
                <a:spcPct val="120000"/>
              </a:lnSpc>
              <a:buSzPct val="100000"/>
              <a:buAutoNum type="arabicParenBoth"/>
              <a:defRPr sz="2000"/>
            </a:pPr>
            <a:r>
              <a:t>사용자가 ‘제스쳐 인식 영역’에 진입하면 N초 후 이벤트 발생</a:t>
            </a:r>
          </a:p>
          <a:p>
            <a:pPr marL="341923" indent="-341923" algn="l" defTabSz="914400">
              <a:lnSpc>
                <a:spcPct val="120000"/>
              </a:lnSpc>
              <a:buSzPct val="100000"/>
              <a:buAutoNum type="arabicParenBoth"/>
              <a:defRPr sz="2000"/>
            </a:pPr>
            <a:r>
              <a:t>사용자가 ‘제스쳐 인식 영역’에서 벗어나면 N초 후 초기화</a:t>
            </a:r>
          </a:p>
        </p:txBody>
      </p:sp>
      <p:grpSp>
        <p:nvGrpSpPr>
          <p:cNvPr id="303" name="그룹"/>
          <p:cNvGrpSpPr/>
          <p:nvPr/>
        </p:nvGrpSpPr>
        <p:grpSpPr>
          <a:xfrm>
            <a:off x="10436125" y="4465350"/>
            <a:ext cx="3511751" cy="1421455"/>
            <a:chOff x="0" y="0"/>
            <a:chExt cx="3511750" cy="1421453"/>
          </a:xfrm>
        </p:grpSpPr>
        <p:grpSp>
          <p:nvGrpSpPr>
            <p:cNvPr id="285" name="그룹"/>
            <p:cNvGrpSpPr/>
            <p:nvPr/>
          </p:nvGrpSpPr>
          <p:grpSpPr>
            <a:xfrm>
              <a:off x="1439476" y="788748"/>
              <a:ext cx="653569" cy="632706"/>
              <a:chOff x="0" y="0"/>
              <a:chExt cx="653568" cy="632704"/>
            </a:xfrm>
          </p:grpSpPr>
          <p:grpSp>
            <p:nvGrpSpPr>
              <p:cNvPr id="283" name="그룹"/>
              <p:cNvGrpSpPr/>
              <p:nvPr/>
            </p:nvGrpSpPr>
            <p:grpSpPr>
              <a:xfrm>
                <a:off x="0" y="315735"/>
                <a:ext cx="653569" cy="316970"/>
                <a:chOff x="0" y="0"/>
                <a:chExt cx="653568" cy="316969"/>
              </a:xfrm>
            </p:grpSpPr>
            <p:sp>
              <p:nvSpPr>
                <p:cNvPr id="278" name="모서리가 둥근 직사각형"/>
                <p:cNvSpPr/>
                <p:nvPr/>
              </p:nvSpPr>
              <p:spPr>
                <a:xfrm>
                  <a:off x="0" y="96727"/>
                  <a:ext cx="653569" cy="18212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A6AAA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3200"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grpSp>
              <p:nvGrpSpPr>
                <p:cNvPr id="281" name="그룹"/>
                <p:cNvGrpSpPr/>
                <p:nvPr/>
              </p:nvGrpSpPr>
              <p:grpSpPr>
                <a:xfrm>
                  <a:off x="228941" y="0"/>
                  <a:ext cx="215922" cy="193456"/>
                  <a:chOff x="0" y="0"/>
                  <a:chExt cx="215920" cy="193455"/>
                </a:xfrm>
              </p:grpSpPr>
              <p:sp>
                <p:nvSpPr>
                  <p:cNvPr id="279" name="모서리가 둥근 직사각형"/>
                  <p:cNvSpPr/>
                  <p:nvPr/>
                </p:nvSpPr>
                <p:spPr>
                  <a:xfrm>
                    <a:off x="0" y="0"/>
                    <a:ext cx="97594" cy="193456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A6AAA9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50800" tIns="50800" rIns="50800" bIns="50800" numCol="1" anchor="ctr">
                    <a:noAutofit/>
                  </a:bodyPr>
                  <a:lstStyle/>
                  <a:p>
                    <a:pPr>
                      <a:defRPr sz="3200"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280" name="모서리가 둥근 직사각형"/>
                  <p:cNvSpPr/>
                  <p:nvPr/>
                </p:nvSpPr>
                <p:spPr>
                  <a:xfrm>
                    <a:off x="118327" y="0"/>
                    <a:ext cx="97594" cy="193456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A6AAA9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50800" tIns="50800" rIns="50800" bIns="50800" numCol="1" anchor="ctr">
                    <a:noAutofit/>
                  </a:bodyPr>
                  <a:lstStyle/>
                  <a:p>
                    <a:pPr>
                      <a:defRPr sz="3200"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</p:grpSp>
            <p:sp>
              <p:nvSpPr>
                <p:cNvPr id="282" name="원"/>
                <p:cNvSpPr/>
                <p:nvPr/>
              </p:nvSpPr>
              <p:spPr>
                <a:xfrm>
                  <a:off x="201203" y="53648"/>
                  <a:ext cx="263322" cy="263322"/>
                </a:xfrm>
                <a:prstGeom prst="ellipse">
                  <a:avLst/>
                </a:prstGeom>
                <a:solidFill>
                  <a:srgbClr val="53585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3200"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sp>
            <p:nvSpPr>
              <p:cNvPr id="284" name="선"/>
              <p:cNvSpPr/>
              <p:nvPr/>
            </p:nvSpPr>
            <p:spPr>
              <a:xfrm flipV="1">
                <a:off x="331647" y="-1"/>
                <a:ext cx="1" cy="303987"/>
              </a:xfrm>
              <a:prstGeom prst="line">
                <a:avLst/>
              </a:prstGeom>
              <a:noFill/>
              <a:ln w="25400" cap="flat">
                <a:solidFill>
                  <a:schemeClr val="accent1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3200"/>
                </a:pPr>
                <a:endParaRPr/>
              </a:p>
            </p:txBody>
          </p:sp>
        </p:grpSp>
        <p:grpSp>
          <p:nvGrpSpPr>
            <p:cNvPr id="293" name="그룹"/>
            <p:cNvGrpSpPr/>
            <p:nvPr/>
          </p:nvGrpSpPr>
          <p:grpSpPr>
            <a:xfrm rot="17891889">
              <a:off x="2751745" y="287318"/>
              <a:ext cx="653570" cy="632707"/>
              <a:chOff x="0" y="0"/>
              <a:chExt cx="653568" cy="632706"/>
            </a:xfrm>
          </p:grpSpPr>
          <p:grpSp>
            <p:nvGrpSpPr>
              <p:cNvPr id="291" name="그룹"/>
              <p:cNvGrpSpPr/>
              <p:nvPr/>
            </p:nvGrpSpPr>
            <p:grpSpPr>
              <a:xfrm>
                <a:off x="0" y="315736"/>
                <a:ext cx="653569" cy="316971"/>
                <a:chOff x="0" y="0"/>
                <a:chExt cx="653568" cy="316969"/>
              </a:xfrm>
            </p:grpSpPr>
            <p:sp>
              <p:nvSpPr>
                <p:cNvPr id="286" name="모서리가 둥근 직사각형"/>
                <p:cNvSpPr/>
                <p:nvPr/>
              </p:nvSpPr>
              <p:spPr>
                <a:xfrm>
                  <a:off x="0" y="96727"/>
                  <a:ext cx="653569" cy="18212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A6AAA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3200"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grpSp>
              <p:nvGrpSpPr>
                <p:cNvPr id="289" name="그룹"/>
                <p:cNvGrpSpPr/>
                <p:nvPr/>
              </p:nvGrpSpPr>
              <p:grpSpPr>
                <a:xfrm>
                  <a:off x="228941" y="0"/>
                  <a:ext cx="215922" cy="193456"/>
                  <a:chOff x="0" y="0"/>
                  <a:chExt cx="215920" cy="193455"/>
                </a:xfrm>
              </p:grpSpPr>
              <p:sp>
                <p:nvSpPr>
                  <p:cNvPr id="287" name="모서리가 둥근 직사각형"/>
                  <p:cNvSpPr/>
                  <p:nvPr/>
                </p:nvSpPr>
                <p:spPr>
                  <a:xfrm>
                    <a:off x="0" y="0"/>
                    <a:ext cx="97594" cy="193456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A6AAA9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50800" tIns="50800" rIns="50800" bIns="50800" numCol="1" anchor="ctr">
                    <a:noAutofit/>
                  </a:bodyPr>
                  <a:lstStyle/>
                  <a:p>
                    <a:pPr>
                      <a:defRPr sz="3200"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288" name="모서리가 둥근 직사각형"/>
                  <p:cNvSpPr/>
                  <p:nvPr/>
                </p:nvSpPr>
                <p:spPr>
                  <a:xfrm>
                    <a:off x="118327" y="0"/>
                    <a:ext cx="97594" cy="193456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A6AAA9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50800" tIns="50800" rIns="50800" bIns="50800" numCol="1" anchor="ctr">
                    <a:noAutofit/>
                  </a:bodyPr>
                  <a:lstStyle/>
                  <a:p>
                    <a:pPr>
                      <a:defRPr sz="3200"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</p:grpSp>
            <p:sp>
              <p:nvSpPr>
                <p:cNvPr id="290" name="원"/>
                <p:cNvSpPr/>
                <p:nvPr/>
              </p:nvSpPr>
              <p:spPr>
                <a:xfrm>
                  <a:off x="201203" y="53648"/>
                  <a:ext cx="263322" cy="263322"/>
                </a:xfrm>
                <a:prstGeom prst="ellipse">
                  <a:avLst/>
                </a:prstGeom>
                <a:solidFill>
                  <a:srgbClr val="53585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3200"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sp>
            <p:nvSpPr>
              <p:cNvPr id="292" name="선"/>
              <p:cNvSpPr/>
              <p:nvPr/>
            </p:nvSpPr>
            <p:spPr>
              <a:xfrm flipV="1">
                <a:off x="331648" y="-1"/>
                <a:ext cx="1" cy="303987"/>
              </a:xfrm>
              <a:prstGeom prst="line">
                <a:avLst/>
              </a:prstGeom>
              <a:noFill/>
              <a:ln w="25400" cap="flat">
                <a:solidFill>
                  <a:schemeClr val="accent1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3200"/>
                </a:pPr>
                <a:endParaRPr/>
              </a:p>
            </p:txBody>
          </p:sp>
        </p:grpSp>
        <p:sp>
          <p:nvSpPr>
            <p:cNvPr id="316" name="연결선"/>
            <p:cNvSpPr/>
            <p:nvPr/>
          </p:nvSpPr>
          <p:spPr>
            <a:xfrm>
              <a:off x="589605" y="0"/>
              <a:ext cx="2304654" cy="5487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extrusionOk="0">
                  <a:moveTo>
                    <a:pt x="21600" y="111"/>
                  </a:moveTo>
                  <a:cubicBezTo>
                    <a:pt x="14467" y="21600"/>
                    <a:pt x="7267" y="21563"/>
                    <a:pt x="0" y="0"/>
                  </a:cubicBezTo>
                </a:path>
              </a:pathLst>
            </a:custGeom>
            <a:noFill/>
            <a:ln w="63500" cap="flat">
              <a:solidFill>
                <a:srgbClr val="53585F"/>
              </a:solidFill>
              <a:prstDash val="solid"/>
              <a:miter lim="400000"/>
            </a:ln>
            <a:effectLst/>
          </p:spPr>
          <p:txBody>
            <a:bodyPr/>
            <a:lstStyle/>
            <a:p>
              <a:endParaRPr/>
            </a:p>
          </p:txBody>
        </p:sp>
        <p:grpSp>
          <p:nvGrpSpPr>
            <p:cNvPr id="302" name="그룹"/>
            <p:cNvGrpSpPr/>
            <p:nvPr/>
          </p:nvGrpSpPr>
          <p:grpSpPr>
            <a:xfrm rot="3610481" flipH="1">
              <a:off x="110195" y="287318"/>
              <a:ext cx="653569" cy="632707"/>
              <a:chOff x="0" y="0"/>
              <a:chExt cx="653568" cy="632706"/>
            </a:xfrm>
          </p:grpSpPr>
          <p:grpSp>
            <p:nvGrpSpPr>
              <p:cNvPr id="300" name="그룹"/>
              <p:cNvGrpSpPr/>
              <p:nvPr/>
            </p:nvGrpSpPr>
            <p:grpSpPr>
              <a:xfrm>
                <a:off x="0" y="315736"/>
                <a:ext cx="653569" cy="316971"/>
                <a:chOff x="0" y="0"/>
                <a:chExt cx="653568" cy="316969"/>
              </a:xfrm>
            </p:grpSpPr>
            <p:sp>
              <p:nvSpPr>
                <p:cNvPr id="295" name="모서리가 둥근 직사각형"/>
                <p:cNvSpPr/>
                <p:nvPr/>
              </p:nvSpPr>
              <p:spPr>
                <a:xfrm>
                  <a:off x="0" y="96727"/>
                  <a:ext cx="653569" cy="18212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A6AAA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3200"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grpSp>
              <p:nvGrpSpPr>
                <p:cNvPr id="298" name="그룹"/>
                <p:cNvGrpSpPr/>
                <p:nvPr/>
              </p:nvGrpSpPr>
              <p:grpSpPr>
                <a:xfrm>
                  <a:off x="228941" y="0"/>
                  <a:ext cx="215922" cy="193456"/>
                  <a:chOff x="0" y="0"/>
                  <a:chExt cx="215920" cy="193455"/>
                </a:xfrm>
              </p:grpSpPr>
              <p:sp>
                <p:nvSpPr>
                  <p:cNvPr id="296" name="모서리가 둥근 직사각형"/>
                  <p:cNvSpPr/>
                  <p:nvPr/>
                </p:nvSpPr>
                <p:spPr>
                  <a:xfrm>
                    <a:off x="0" y="0"/>
                    <a:ext cx="97594" cy="193456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A6AAA9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50800" tIns="50800" rIns="50800" bIns="50800" numCol="1" anchor="ctr">
                    <a:noAutofit/>
                  </a:bodyPr>
                  <a:lstStyle/>
                  <a:p>
                    <a:pPr>
                      <a:defRPr sz="3200"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297" name="모서리가 둥근 직사각형"/>
                  <p:cNvSpPr/>
                  <p:nvPr/>
                </p:nvSpPr>
                <p:spPr>
                  <a:xfrm>
                    <a:off x="118327" y="0"/>
                    <a:ext cx="97594" cy="193456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A6AAA9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50800" tIns="50800" rIns="50800" bIns="50800" numCol="1" anchor="ctr">
                    <a:noAutofit/>
                  </a:bodyPr>
                  <a:lstStyle/>
                  <a:p>
                    <a:pPr>
                      <a:defRPr sz="3200"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</p:grpSp>
            <p:sp>
              <p:nvSpPr>
                <p:cNvPr id="299" name="원"/>
                <p:cNvSpPr/>
                <p:nvPr/>
              </p:nvSpPr>
              <p:spPr>
                <a:xfrm>
                  <a:off x="201203" y="53648"/>
                  <a:ext cx="263322" cy="263322"/>
                </a:xfrm>
                <a:prstGeom prst="ellipse">
                  <a:avLst/>
                </a:prstGeom>
                <a:solidFill>
                  <a:srgbClr val="53585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3200"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sp>
            <p:nvSpPr>
              <p:cNvPr id="301" name="선"/>
              <p:cNvSpPr/>
              <p:nvPr/>
            </p:nvSpPr>
            <p:spPr>
              <a:xfrm flipV="1">
                <a:off x="331648" y="-1"/>
                <a:ext cx="1" cy="303987"/>
              </a:xfrm>
              <a:prstGeom prst="line">
                <a:avLst/>
              </a:prstGeom>
              <a:noFill/>
              <a:ln w="25400" cap="flat">
                <a:solidFill>
                  <a:schemeClr val="accent1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3200"/>
                </a:pPr>
                <a:endParaRPr/>
              </a:p>
            </p:txBody>
          </p:sp>
        </p:grpSp>
      </p:grpSp>
      <p:sp>
        <p:nvSpPr>
          <p:cNvPr id="304" name="&lt;TFD의 Top view&gt;"/>
          <p:cNvSpPr/>
          <p:nvPr/>
        </p:nvSpPr>
        <p:spPr>
          <a:xfrm>
            <a:off x="11149838" y="4088643"/>
            <a:ext cx="2084325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/>
            </a:lvl1pPr>
          </a:lstStyle>
          <a:p>
            <a:r>
              <a:t>&lt;TFD의 Top view&gt;</a:t>
            </a:r>
          </a:p>
        </p:txBody>
      </p:sp>
      <p:sp>
        <p:nvSpPr>
          <p:cNvPr id="305" name="사용자가 TFD를 바라보는 방향, 머리 위치 인식.…"/>
          <p:cNvSpPr/>
          <p:nvPr/>
        </p:nvSpPr>
        <p:spPr>
          <a:xfrm>
            <a:off x="8598337" y="7169512"/>
            <a:ext cx="7114010" cy="12176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/>
          <a:lstStyle/>
          <a:p>
            <a:pPr algn="l" defTabSz="914400">
              <a:lnSpc>
                <a:spcPct val="120000"/>
              </a:lnSpc>
              <a:defRPr sz="2000"/>
            </a:pPr>
            <a:r>
              <a:t>사용자가 TFD를 바라보는 방향, 머리 위치 인식.</a:t>
            </a:r>
          </a:p>
          <a:p>
            <a:pPr algn="l" defTabSz="914400">
              <a:lnSpc>
                <a:spcPct val="120000"/>
              </a:lnSpc>
              <a:defRPr sz="2000"/>
            </a:pPr>
            <a:r>
              <a:t>사용자의 머리가 특정 위치에 있을 경우 해당 위치에 대한 이벤트 발생</a:t>
            </a:r>
          </a:p>
        </p:txBody>
      </p:sp>
      <p:sp>
        <p:nvSpPr>
          <p:cNvPr id="306" name="Description"/>
          <p:cNvSpPr/>
          <p:nvPr/>
        </p:nvSpPr>
        <p:spPr>
          <a:xfrm>
            <a:off x="741688" y="6735520"/>
            <a:ext cx="1410209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2000">
                <a:solidFill>
                  <a:srgbClr val="029193"/>
                </a:solidFill>
                <a:latin typeface="Apple SD 산돌고딕 Neo 볼드체"/>
                <a:ea typeface="Apple SD 산돌고딕 Neo 볼드체"/>
                <a:cs typeface="Apple SD 산돌고딕 Neo 볼드체"/>
                <a:sym typeface="Apple SD 산돌고딕 Neo 볼드체"/>
              </a:defRPr>
            </a:lvl1pPr>
          </a:lstStyle>
          <a:p>
            <a:r>
              <a:t>Description</a:t>
            </a:r>
          </a:p>
        </p:txBody>
      </p:sp>
      <p:sp>
        <p:nvSpPr>
          <p:cNvPr id="307" name="Scene"/>
          <p:cNvSpPr/>
          <p:nvPr/>
        </p:nvSpPr>
        <p:spPr>
          <a:xfrm>
            <a:off x="743672" y="10152026"/>
            <a:ext cx="782321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2000">
                <a:solidFill>
                  <a:srgbClr val="029193"/>
                </a:solidFill>
                <a:latin typeface="Apple SD 산돌고딕 Neo 볼드체"/>
                <a:ea typeface="Apple SD 산돌고딕 Neo 볼드체"/>
                <a:cs typeface="Apple SD 산돌고딕 Neo 볼드체"/>
                <a:sym typeface="Apple SD 산돌고딕 Neo 볼드체"/>
              </a:defRPr>
            </a:lvl1pPr>
          </a:lstStyle>
          <a:p>
            <a:r>
              <a:t>Scene</a:t>
            </a:r>
          </a:p>
        </p:txBody>
      </p:sp>
      <p:sp>
        <p:nvSpPr>
          <p:cNvPr id="308" name="#. 멀티 인터랙션…"/>
          <p:cNvSpPr/>
          <p:nvPr/>
        </p:nvSpPr>
        <p:spPr>
          <a:xfrm>
            <a:off x="741688" y="10558426"/>
            <a:ext cx="6406319" cy="28032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/>
          <a:lstStyle/>
          <a:p>
            <a:pPr algn="l" defTabSz="914400">
              <a:lnSpc>
                <a:spcPct val="120000"/>
              </a:lnSpc>
              <a:defRPr sz="2000"/>
            </a:pPr>
            <a:r>
              <a:t>#. 멀티 인터랙션</a:t>
            </a:r>
          </a:p>
          <a:p>
            <a:pPr algn="l" defTabSz="914400">
              <a:lnSpc>
                <a:spcPct val="120000"/>
              </a:lnSpc>
              <a:defRPr sz="2000"/>
            </a:pPr>
            <a:r>
              <a:t>#. 콘텐츠 안내</a:t>
            </a:r>
          </a:p>
          <a:p>
            <a:pPr algn="l" defTabSz="914400">
              <a:lnSpc>
                <a:spcPct val="120000"/>
              </a:lnSpc>
              <a:defRPr sz="2000"/>
            </a:pPr>
            <a:r>
              <a:t>#. 초기화</a:t>
            </a:r>
          </a:p>
          <a:p>
            <a:pPr algn="l" defTabSz="914400">
              <a:lnSpc>
                <a:spcPct val="120000"/>
              </a:lnSpc>
              <a:defRPr sz="2000"/>
            </a:pPr>
            <a:r>
              <a:t>#. 코디네이션</a:t>
            </a:r>
          </a:p>
          <a:p>
            <a:pPr algn="l" defTabSz="914400">
              <a:lnSpc>
                <a:spcPct val="120000"/>
              </a:lnSpc>
              <a:defRPr sz="2000"/>
            </a:pPr>
            <a:r>
              <a:t>#. Object viewer</a:t>
            </a:r>
          </a:p>
        </p:txBody>
      </p:sp>
      <p:sp>
        <p:nvSpPr>
          <p:cNvPr id="309" name="Description"/>
          <p:cNvSpPr/>
          <p:nvPr/>
        </p:nvSpPr>
        <p:spPr>
          <a:xfrm>
            <a:off x="8598337" y="6735520"/>
            <a:ext cx="1410209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2000">
                <a:solidFill>
                  <a:srgbClr val="029193"/>
                </a:solidFill>
                <a:latin typeface="Apple SD 산돌고딕 Neo 볼드체"/>
                <a:ea typeface="Apple SD 산돌고딕 Neo 볼드체"/>
                <a:cs typeface="Apple SD 산돌고딕 Neo 볼드체"/>
                <a:sym typeface="Apple SD 산돌고딕 Neo 볼드체"/>
              </a:defRPr>
            </a:lvl1pPr>
          </a:lstStyle>
          <a:p>
            <a:r>
              <a:t>Description</a:t>
            </a:r>
          </a:p>
        </p:txBody>
      </p:sp>
      <p:sp>
        <p:nvSpPr>
          <p:cNvPr id="310" name="Scene"/>
          <p:cNvSpPr/>
          <p:nvPr/>
        </p:nvSpPr>
        <p:spPr>
          <a:xfrm>
            <a:off x="8600320" y="10147300"/>
            <a:ext cx="782321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2000">
                <a:solidFill>
                  <a:srgbClr val="029193"/>
                </a:solidFill>
                <a:latin typeface="Apple SD 산돌고딕 Neo 볼드체"/>
                <a:ea typeface="Apple SD 산돌고딕 Neo 볼드체"/>
                <a:cs typeface="Apple SD 산돌고딕 Neo 볼드체"/>
                <a:sym typeface="Apple SD 산돌고딕 Neo 볼드체"/>
              </a:defRPr>
            </a:lvl1pPr>
          </a:lstStyle>
          <a:p>
            <a:r>
              <a:t>Scene</a:t>
            </a:r>
          </a:p>
        </p:txBody>
      </p:sp>
      <p:sp>
        <p:nvSpPr>
          <p:cNvPr id="311" name="#. 코디네이션…"/>
          <p:cNvSpPr/>
          <p:nvPr/>
        </p:nvSpPr>
        <p:spPr>
          <a:xfrm>
            <a:off x="8598337" y="10553700"/>
            <a:ext cx="6406319" cy="950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/>
          <a:lstStyle/>
          <a:p>
            <a:pPr algn="l" defTabSz="914400">
              <a:lnSpc>
                <a:spcPct val="120000"/>
              </a:lnSpc>
              <a:defRPr sz="2000"/>
            </a:pPr>
            <a:r>
              <a:t>#. 코디네이션</a:t>
            </a:r>
          </a:p>
          <a:p>
            <a:pPr algn="l" defTabSz="914400">
              <a:lnSpc>
                <a:spcPct val="120000"/>
              </a:lnSpc>
              <a:defRPr sz="2000"/>
            </a:pPr>
            <a:r>
              <a:t>#. Object viewer</a:t>
            </a:r>
          </a:p>
        </p:txBody>
      </p:sp>
      <p:sp>
        <p:nvSpPr>
          <p:cNvPr id="312" name="진입 : 키보드 소문자 i…"/>
          <p:cNvSpPr/>
          <p:nvPr/>
        </p:nvSpPr>
        <p:spPr>
          <a:xfrm>
            <a:off x="723717" y="9204689"/>
            <a:ext cx="7149923" cy="12911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/>
          <a:lstStyle/>
          <a:p>
            <a:pPr marL="228600" indent="-228600" algn="l" defTabSz="914400">
              <a:lnSpc>
                <a:spcPct val="120000"/>
              </a:lnSpc>
              <a:buSzPct val="100000"/>
              <a:buChar char="•"/>
              <a:defRPr sz="2000"/>
            </a:pPr>
            <a:r>
              <a:t>진입 : 키보드 소문자 i</a:t>
            </a:r>
          </a:p>
          <a:p>
            <a:pPr marL="228600" indent="-228600" algn="l" defTabSz="914400">
              <a:lnSpc>
                <a:spcPct val="120000"/>
              </a:lnSpc>
              <a:buSzPct val="100000"/>
              <a:buChar char="•"/>
              <a:defRPr sz="2000"/>
            </a:pPr>
            <a:r>
              <a:t>초기화 : 키보드 소문자 e</a:t>
            </a:r>
          </a:p>
        </p:txBody>
      </p:sp>
      <p:sp>
        <p:nvSpPr>
          <p:cNvPr id="313" name="Event to contents"/>
          <p:cNvSpPr/>
          <p:nvPr/>
        </p:nvSpPr>
        <p:spPr>
          <a:xfrm>
            <a:off x="723717" y="8798289"/>
            <a:ext cx="2132839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2000">
                <a:solidFill>
                  <a:srgbClr val="029193"/>
                </a:solidFill>
                <a:latin typeface="Apple SD 산돌고딕 Neo 볼드체"/>
                <a:ea typeface="Apple SD 산돌고딕 Neo 볼드체"/>
                <a:cs typeface="Apple SD 산돌고딕 Neo 볼드체"/>
                <a:sym typeface="Apple SD 산돌고딕 Neo 볼드체"/>
              </a:defRPr>
            </a:lvl1pPr>
          </a:lstStyle>
          <a:p>
            <a:r>
              <a:t>Event to contents</a:t>
            </a:r>
          </a:p>
        </p:txBody>
      </p:sp>
      <p:sp>
        <p:nvSpPr>
          <p:cNvPr id="314" name="머리 위치 : 키보드 숫자 1~9"/>
          <p:cNvSpPr/>
          <p:nvPr/>
        </p:nvSpPr>
        <p:spPr>
          <a:xfrm>
            <a:off x="8593080" y="9207500"/>
            <a:ext cx="7149924" cy="845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/>
          <a:lstStyle>
            <a:lvl1pPr marL="228600" indent="-228600" algn="l">
              <a:lnSpc>
                <a:spcPct val="120000"/>
              </a:lnSpc>
              <a:buSzPct val="100000"/>
              <a:buChar char="•"/>
              <a:defRPr sz="2000"/>
            </a:lvl1pPr>
          </a:lstStyle>
          <a:p>
            <a:pPr defTabSz="914400"/>
            <a:r>
              <a:t>머리 위치 : 키보드 숫자 1~9</a:t>
            </a:r>
          </a:p>
        </p:txBody>
      </p:sp>
      <p:sp>
        <p:nvSpPr>
          <p:cNvPr id="315" name="Event to contents"/>
          <p:cNvSpPr/>
          <p:nvPr/>
        </p:nvSpPr>
        <p:spPr>
          <a:xfrm>
            <a:off x="8593080" y="8801100"/>
            <a:ext cx="2132839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2000">
                <a:solidFill>
                  <a:srgbClr val="029193"/>
                </a:solidFill>
                <a:latin typeface="Apple SD 산돌고딕 Neo 볼드체"/>
                <a:ea typeface="Apple SD 산돌고딕 Neo 볼드체"/>
                <a:cs typeface="Apple SD 산돌고딕 Neo 볼드체"/>
                <a:sym typeface="Apple SD 산돌고딕 Neo 볼드체"/>
              </a:defRPr>
            </a:lvl1pPr>
          </a:lstStyle>
          <a:p>
            <a:r>
              <a:t>Event to contents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3. Camera &amp; Sensor"/>
          <p:cNvSpPr/>
          <p:nvPr/>
        </p:nvSpPr>
        <p:spPr>
          <a:xfrm>
            <a:off x="741688" y="1631001"/>
            <a:ext cx="22863449" cy="672668"/>
          </a:xfrm>
          <a:prstGeom prst="roundRect">
            <a:avLst>
              <a:gd name="adj" fmla="val 16866"/>
            </a:avLst>
          </a:prstGeom>
          <a:solidFill>
            <a:srgbClr val="029193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 anchor="ctr"/>
          <a:lstStyle>
            <a:lvl1pPr defTabSz="821531">
              <a:defRPr sz="3200">
                <a:solidFill>
                  <a:srgbClr val="FFFFFF"/>
                </a:solidFill>
                <a:latin typeface="Apple SD 산돌고딕 Neo 볼드체"/>
                <a:ea typeface="Apple SD 산돌고딕 Neo 볼드체"/>
                <a:cs typeface="Apple SD 산돌고딕 Neo 볼드체"/>
                <a:sym typeface="Apple SD 산돌고딕 Neo 볼드체"/>
              </a:defRPr>
            </a:lvl1pPr>
          </a:lstStyle>
          <a:p>
            <a:r>
              <a:t>3. Camera &amp; Sensor</a:t>
            </a:r>
          </a:p>
        </p:txBody>
      </p:sp>
      <p:sp>
        <p:nvSpPr>
          <p:cNvPr id="319" name="3-1. 카메라, 센서 위치 측면도"/>
          <p:cNvSpPr/>
          <p:nvPr/>
        </p:nvSpPr>
        <p:spPr>
          <a:xfrm>
            <a:off x="741688" y="2859103"/>
            <a:ext cx="6162384" cy="6708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 anchor="ctr"/>
          <a:lstStyle>
            <a:lvl1pPr algn="l">
              <a:defRPr sz="2400">
                <a:latin typeface="Apple SD 산돌고딕 Neo 볼드체"/>
                <a:ea typeface="Apple SD 산돌고딕 Neo 볼드체"/>
                <a:cs typeface="Apple SD 산돌고딕 Neo 볼드체"/>
                <a:sym typeface="Apple SD 산돌고딕 Neo 볼드체"/>
              </a:defRPr>
            </a:lvl1pPr>
          </a:lstStyle>
          <a:p>
            <a:pPr defTabSz="914400"/>
            <a:r>
              <a:t>3-1. 카메라, 센서 위치 측면도</a:t>
            </a:r>
          </a:p>
        </p:txBody>
      </p:sp>
      <p:sp>
        <p:nvSpPr>
          <p:cNvPr id="320" name="Element Technologies"/>
          <p:cNvSpPr/>
          <p:nvPr/>
        </p:nvSpPr>
        <p:spPr>
          <a:xfrm>
            <a:off x="736600" y="927100"/>
            <a:ext cx="3850386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584200">
              <a:defRPr sz="3000">
                <a:latin typeface="Apple SD 산돌고딕 Neo 볼드체"/>
                <a:ea typeface="Apple SD 산돌고딕 Neo 볼드체"/>
                <a:cs typeface="Apple SD 산돌고딕 Neo 볼드체"/>
                <a:sym typeface="Apple SD 산돌고딕 Neo 볼드체"/>
              </a:defRPr>
            </a:lvl1pPr>
          </a:lstStyle>
          <a:p>
            <a:r>
              <a:t>Element Technologies</a:t>
            </a:r>
          </a:p>
        </p:txBody>
      </p:sp>
      <p:sp>
        <p:nvSpPr>
          <p:cNvPr id="321" name="코디네이션, 오브젝트 뷰어의 헤드트랙킹 인식 영역 각도는 70도…"/>
          <p:cNvSpPr/>
          <p:nvPr/>
        </p:nvSpPr>
        <p:spPr>
          <a:xfrm>
            <a:off x="8456775" y="11087100"/>
            <a:ext cx="7419497" cy="15229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/>
          <a:lstStyle/>
          <a:p>
            <a:pPr marL="341923" indent="-341923" algn="l" defTabSz="914400">
              <a:lnSpc>
                <a:spcPct val="120000"/>
              </a:lnSpc>
              <a:buSzPct val="100000"/>
              <a:buAutoNum type="arabicParenBoth"/>
              <a:defRPr sz="2000"/>
            </a:pPr>
            <a:r>
              <a:t>코디네이션, 오브젝트 뷰어의 헤드트랙킹 인식 영역 각도는 70도</a:t>
            </a:r>
          </a:p>
          <a:p>
            <a:pPr marL="341923" indent="-341923" algn="l" defTabSz="914400">
              <a:lnSpc>
                <a:spcPct val="120000"/>
              </a:lnSpc>
              <a:buSzPct val="100000"/>
              <a:buAutoNum type="arabicParenBoth"/>
              <a:defRPr sz="2000"/>
            </a:pPr>
            <a:r>
              <a:t>멀티 인터랙션 때 인식불가 영역의 인식이 가능해야 하기에 키넥트 외 타 센서 테스트 중</a:t>
            </a:r>
          </a:p>
        </p:txBody>
      </p:sp>
      <p:sp>
        <p:nvSpPr>
          <p:cNvPr id="322" name="Description"/>
          <p:cNvSpPr/>
          <p:nvPr/>
        </p:nvSpPr>
        <p:spPr>
          <a:xfrm>
            <a:off x="749300" y="10714558"/>
            <a:ext cx="1410208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2000">
                <a:solidFill>
                  <a:srgbClr val="029193"/>
                </a:solidFill>
                <a:latin typeface="Apple SD 산돌고딕 Neo 볼드체"/>
                <a:ea typeface="Apple SD 산돌고딕 Neo 볼드체"/>
                <a:cs typeface="Apple SD 산돌고딕 Neo 볼드체"/>
                <a:sym typeface="Apple SD 산돌고딕 Neo 볼드체"/>
              </a:defRPr>
            </a:lvl1pPr>
          </a:lstStyle>
          <a:p>
            <a:r>
              <a:t>Description</a:t>
            </a:r>
          </a:p>
        </p:txBody>
      </p:sp>
      <p:sp>
        <p:nvSpPr>
          <p:cNvPr id="323" name="선"/>
          <p:cNvSpPr/>
          <p:nvPr/>
        </p:nvSpPr>
        <p:spPr>
          <a:xfrm flipV="1">
            <a:off x="8257390" y="2995017"/>
            <a:ext cx="1" cy="9006623"/>
          </a:xfrm>
          <a:prstGeom prst="line">
            <a:avLst/>
          </a:prstGeom>
          <a:ln w="25400">
            <a:solidFill>
              <a:srgbClr val="DCDEE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/>
          </a:p>
        </p:txBody>
      </p:sp>
      <p:sp>
        <p:nvSpPr>
          <p:cNvPr id="324" name="선"/>
          <p:cNvSpPr/>
          <p:nvPr/>
        </p:nvSpPr>
        <p:spPr>
          <a:xfrm flipV="1">
            <a:off x="16135919" y="2819399"/>
            <a:ext cx="1" cy="10198101"/>
          </a:xfrm>
          <a:prstGeom prst="line">
            <a:avLst/>
          </a:prstGeom>
          <a:ln w="25400">
            <a:solidFill>
              <a:srgbClr val="DCDEE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/>
          </a:p>
        </p:txBody>
      </p:sp>
      <p:sp>
        <p:nvSpPr>
          <p:cNvPr id="325" name="3-2. 카메라, 센서 위치 상단도"/>
          <p:cNvSpPr/>
          <p:nvPr/>
        </p:nvSpPr>
        <p:spPr>
          <a:xfrm>
            <a:off x="8452143" y="2765423"/>
            <a:ext cx="7150149" cy="6708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 anchor="ctr"/>
          <a:lstStyle>
            <a:lvl1pPr algn="l">
              <a:defRPr sz="2400">
                <a:latin typeface="Apple SD 산돌고딕 Neo 볼드체"/>
                <a:ea typeface="Apple SD 산돌고딕 Neo 볼드체"/>
                <a:cs typeface="Apple SD 산돌고딕 Neo 볼드체"/>
                <a:sym typeface="Apple SD 산돌고딕 Neo 볼드체"/>
              </a:defRPr>
            </a:lvl1pPr>
          </a:lstStyle>
          <a:p>
            <a:pPr defTabSz="914400"/>
            <a:r>
              <a:t>3-2. 카메라, 센서 위치 상단도</a:t>
            </a:r>
          </a:p>
        </p:txBody>
      </p:sp>
      <p:sp>
        <p:nvSpPr>
          <p:cNvPr id="326" name="카메라는 하단에 위치하고, 각도는 상단 25도를 향함…"/>
          <p:cNvSpPr/>
          <p:nvPr/>
        </p:nvSpPr>
        <p:spPr>
          <a:xfrm>
            <a:off x="749300" y="11087100"/>
            <a:ext cx="7113980" cy="16770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/>
          <a:lstStyle/>
          <a:p>
            <a:pPr marL="341923" indent="-341923" algn="l" defTabSz="914400">
              <a:lnSpc>
                <a:spcPct val="120000"/>
              </a:lnSpc>
              <a:buSzPct val="100000"/>
              <a:buAutoNum type="arabicParenBoth"/>
              <a:defRPr sz="2000"/>
            </a:pPr>
            <a:r>
              <a:t>카메라는 하단에 위치하고, 각도는 상단 25도를 향함</a:t>
            </a:r>
          </a:p>
          <a:p>
            <a:pPr marL="341923" indent="-341923" algn="l" defTabSz="914400">
              <a:lnSpc>
                <a:spcPct val="120000"/>
              </a:lnSpc>
              <a:buSzPct val="100000"/>
              <a:buAutoNum type="arabicParenBoth"/>
              <a:defRPr sz="2000"/>
            </a:pPr>
            <a:r>
              <a:t>‘제스쳐 인식 영역’ 상하 각도는 60도</a:t>
            </a:r>
          </a:p>
          <a:p>
            <a:pPr marL="341923" indent="-341923" algn="l" defTabSz="914400">
              <a:lnSpc>
                <a:spcPct val="120000"/>
              </a:lnSpc>
              <a:buSzPct val="100000"/>
              <a:buAutoNum type="arabicParenBoth"/>
              <a:defRPr sz="2000"/>
            </a:pPr>
            <a:r>
              <a:t>'제스쳐 인식 영역'은 카메라에서부터 150cm(+-10cm)</a:t>
            </a:r>
          </a:p>
        </p:txBody>
      </p:sp>
      <p:sp>
        <p:nvSpPr>
          <p:cNvPr id="327" name="Description"/>
          <p:cNvSpPr/>
          <p:nvPr/>
        </p:nvSpPr>
        <p:spPr>
          <a:xfrm>
            <a:off x="8456775" y="10686477"/>
            <a:ext cx="1410209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2000">
                <a:solidFill>
                  <a:srgbClr val="029193"/>
                </a:solidFill>
                <a:latin typeface="Apple SD 산돌고딕 Neo 볼드체"/>
                <a:ea typeface="Apple SD 산돌고딕 Neo 볼드체"/>
                <a:cs typeface="Apple SD 산돌고딕 Neo 볼드체"/>
                <a:sym typeface="Apple SD 산돌고딕 Neo 볼드체"/>
              </a:defRPr>
            </a:lvl1pPr>
          </a:lstStyle>
          <a:p>
            <a:r>
              <a:t>Description</a:t>
            </a:r>
          </a:p>
        </p:txBody>
      </p:sp>
      <p:pic>
        <p:nvPicPr>
          <p:cNvPr id="328" name="pasted-image.pdf" descr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808019" y="4479945"/>
            <a:ext cx="7340601" cy="4826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29" name="pasted-image.pdf" descr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27559" y="3821113"/>
            <a:ext cx="7179202" cy="6473052"/>
          </a:xfrm>
          <a:prstGeom prst="rect">
            <a:avLst/>
          </a:prstGeom>
          <a:ln w="12700">
            <a:miter lim="400000"/>
          </a:ln>
        </p:spPr>
      </p:pic>
      <p:pic>
        <p:nvPicPr>
          <p:cNvPr id="330" name="pasted-image.pdf" descr="pasted-image.pdf"/>
          <p:cNvPicPr>
            <a:picLocks noChangeAspect="1"/>
          </p:cNvPicPr>
          <p:nvPr/>
        </p:nvPicPr>
        <p:blipFill>
          <a:blip r:embed="rId4">
            <a:extLst/>
          </a:blip>
          <a:srcRect l="10243" r="8183"/>
          <a:stretch>
            <a:fillRect/>
          </a:stretch>
        </p:blipFill>
        <p:spPr>
          <a:xfrm>
            <a:off x="16395567" y="4294793"/>
            <a:ext cx="7204877" cy="5525557"/>
          </a:xfrm>
          <a:prstGeom prst="rect">
            <a:avLst/>
          </a:prstGeom>
          <a:ln w="12700">
            <a:miter lim="400000"/>
          </a:ln>
        </p:spPr>
      </p:pic>
      <p:sp>
        <p:nvSpPr>
          <p:cNvPr id="331" name="3-3. 헤드 트래킹 키보드 이벤트"/>
          <p:cNvSpPr/>
          <p:nvPr/>
        </p:nvSpPr>
        <p:spPr>
          <a:xfrm>
            <a:off x="16454987" y="2765423"/>
            <a:ext cx="7150150" cy="6708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 anchor="ctr"/>
          <a:lstStyle>
            <a:lvl1pPr algn="l">
              <a:defRPr sz="2400">
                <a:latin typeface="Apple SD 산돌고딕 Neo 볼드체"/>
                <a:ea typeface="Apple SD 산돌고딕 Neo 볼드체"/>
                <a:cs typeface="Apple SD 산돌고딕 Neo 볼드체"/>
                <a:sym typeface="Apple SD 산돌고딕 Neo 볼드체"/>
              </a:defRPr>
            </a:lvl1pPr>
          </a:lstStyle>
          <a:p>
            <a:pPr defTabSz="914400"/>
            <a:r>
              <a:t>3-3. 헤드 트래킹 키보드 이벤트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3. Camera &amp; Sensor"/>
          <p:cNvSpPr/>
          <p:nvPr/>
        </p:nvSpPr>
        <p:spPr>
          <a:xfrm>
            <a:off x="741688" y="1631001"/>
            <a:ext cx="22863449" cy="672668"/>
          </a:xfrm>
          <a:prstGeom prst="roundRect">
            <a:avLst>
              <a:gd name="adj" fmla="val 16866"/>
            </a:avLst>
          </a:prstGeom>
          <a:solidFill>
            <a:srgbClr val="029193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 anchor="ctr"/>
          <a:lstStyle>
            <a:lvl1pPr defTabSz="821531">
              <a:defRPr sz="3200">
                <a:solidFill>
                  <a:srgbClr val="FFFFFF"/>
                </a:solidFill>
                <a:latin typeface="Apple SD 산돌고딕 Neo 볼드체"/>
                <a:ea typeface="Apple SD 산돌고딕 Neo 볼드체"/>
                <a:cs typeface="Apple SD 산돌고딕 Neo 볼드체"/>
                <a:sym typeface="Apple SD 산돌고딕 Neo 볼드체"/>
              </a:defRPr>
            </a:lvl1pPr>
          </a:lstStyle>
          <a:p>
            <a:r>
              <a:t>3. Camera &amp; Sensor</a:t>
            </a:r>
          </a:p>
        </p:txBody>
      </p:sp>
      <p:sp>
        <p:nvSpPr>
          <p:cNvPr id="334" name="3-4. 제스처/인터랙션 구역 및 필요 공간"/>
          <p:cNvSpPr/>
          <p:nvPr/>
        </p:nvSpPr>
        <p:spPr>
          <a:xfrm>
            <a:off x="741688" y="2859103"/>
            <a:ext cx="6162384" cy="6708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 anchor="ctr"/>
          <a:lstStyle>
            <a:lvl1pPr algn="l">
              <a:defRPr sz="2400">
                <a:latin typeface="Apple SD 산돌고딕 Neo 볼드체"/>
                <a:ea typeface="Apple SD 산돌고딕 Neo 볼드체"/>
                <a:cs typeface="Apple SD 산돌고딕 Neo 볼드체"/>
                <a:sym typeface="Apple SD 산돌고딕 Neo 볼드체"/>
              </a:defRPr>
            </a:lvl1pPr>
          </a:lstStyle>
          <a:p>
            <a:pPr defTabSz="914400"/>
            <a:r>
              <a:t>3-4. 제스처/인터랙션 구역 및 필요 공간</a:t>
            </a:r>
          </a:p>
        </p:txBody>
      </p:sp>
      <p:sp>
        <p:nvSpPr>
          <p:cNvPr id="335" name="Element Technologies"/>
          <p:cNvSpPr/>
          <p:nvPr/>
        </p:nvSpPr>
        <p:spPr>
          <a:xfrm>
            <a:off x="736600" y="927100"/>
            <a:ext cx="3850386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584200">
              <a:defRPr sz="3000">
                <a:latin typeface="Apple SD 산돌고딕 Neo 볼드체"/>
                <a:ea typeface="Apple SD 산돌고딕 Neo 볼드체"/>
                <a:cs typeface="Apple SD 산돌고딕 Neo 볼드체"/>
                <a:sym typeface="Apple SD 산돌고딕 Neo 볼드체"/>
              </a:defRPr>
            </a:lvl1pPr>
          </a:lstStyle>
          <a:p>
            <a:r>
              <a:t>Element Technologies</a:t>
            </a:r>
          </a:p>
        </p:txBody>
      </p:sp>
      <p:sp>
        <p:nvSpPr>
          <p:cNvPr id="336" name="Description"/>
          <p:cNvSpPr/>
          <p:nvPr/>
        </p:nvSpPr>
        <p:spPr>
          <a:xfrm>
            <a:off x="833193" y="10612136"/>
            <a:ext cx="1410209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2000">
                <a:solidFill>
                  <a:srgbClr val="029193"/>
                </a:solidFill>
                <a:latin typeface="Apple SD 산돌고딕 Neo 볼드체"/>
                <a:ea typeface="Apple SD 산돌고딕 Neo 볼드체"/>
                <a:cs typeface="Apple SD 산돌고딕 Neo 볼드체"/>
                <a:sym typeface="Apple SD 산돌고딕 Neo 볼드체"/>
              </a:defRPr>
            </a:lvl1pPr>
          </a:lstStyle>
          <a:p>
            <a:r>
              <a:t>Description</a:t>
            </a:r>
          </a:p>
        </p:txBody>
      </p:sp>
      <p:sp>
        <p:nvSpPr>
          <p:cNvPr id="337" name="인식 영역의 폭은 사용자가 카메라에서부터 떨어진 거리에 따라 변화…"/>
          <p:cNvSpPr/>
          <p:nvPr/>
        </p:nvSpPr>
        <p:spPr>
          <a:xfrm>
            <a:off x="833193" y="11018187"/>
            <a:ext cx="7188201" cy="16770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/>
          <a:lstStyle/>
          <a:p>
            <a:pPr marL="341923" indent="-341923" algn="l" defTabSz="914400">
              <a:lnSpc>
                <a:spcPct val="120000"/>
              </a:lnSpc>
              <a:buSzPct val="100000"/>
              <a:buAutoNum type="arabicParenBoth"/>
              <a:defRPr sz="2000"/>
            </a:pPr>
            <a:r>
              <a:t>인식 영역의 폭은 사용자가 카메라에서부터 떨어진 거리에 따라 변화</a:t>
            </a:r>
          </a:p>
          <a:p>
            <a:pPr marL="341923" indent="-341923" algn="l" defTabSz="914400">
              <a:lnSpc>
                <a:spcPct val="120000"/>
              </a:lnSpc>
              <a:buSzPct val="100000"/>
              <a:buAutoNum type="arabicParenBoth"/>
              <a:defRPr sz="2000"/>
            </a:pPr>
            <a:r>
              <a:t>멀티 인터랙션 최대 인식범위는 카메라로부터 400cm까지이고,     적정 공간은 카메라로부터 260cm (*최대 인식범위는 조정중)</a:t>
            </a:r>
          </a:p>
        </p:txBody>
      </p:sp>
      <p:pic>
        <p:nvPicPr>
          <p:cNvPr id="338" name="스크린샷 2017-04-20 오후 5.03.00.png" descr="스크린샷 2017-04-20 오후 5.03.00.png"/>
          <p:cNvPicPr>
            <a:picLocks noChangeAspect="1"/>
          </p:cNvPicPr>
          <p:nvPr/>
        </p:nvPicPr>
        <p:blipFill>
          <a:blip r:embed="rId2">
            <a:extLst/>
          </a:blip>
          <a:srcRect l="4834" r="2097"/>
          <a:stretch>
            <a:fillRect/>
          </a:stretch>
        </p:blipFill>
        <p:spPr>
          <a:xfrm>
            <a:off x="741688" y="3417385"/>
            <a:ext cx="7371137" cy="6802423"/>
          </a:xfrm>
          <a:prstGeom prst="rect">
            <a:avLst/>
          </a:prstGeom>
          <a:ln w="12700">
            <a:miter lim="400000"/>
          </a:ln>
        </p:spPr>
      </p:pic>
      <p:sp>
        <p:nvSpPr>
          <p:cNvPr id="339" name="선"/>
          <p:cNvSpPr/>
          <p:nvPr/>
        </p:nvSpPr>
        <p:spPr>
          <a:xfrm flipV="1">
            <a:off x="8257390" y="2995017"/>
            <a:ext cx="1" cy="9006623"/>
          </a:xfrm>
          <a:prstGeom prst="line">
            <a:avLst/>
          </a:prstGeom>
          <a:ln w="25400">
            <a:solidFill>
              <a:srgbClr val="DCDEE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/>
          </a:p>
        </p:txBody>
      </p:sp>
      <p:sp>
        <p:nvSpPr>
          <p:cNvPr id="340" name="3-5. 추가 센서"/>
          <p:cNvSpPr/>
          <p:nvPr/>
        </p:nvSpPr>
        <p:spPr>
          <a:xfrm>
            <a:off x="8594986" y="2859103"/>
            <a:ext cx="6162385" cy="6708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 anchor="ctr"/>
          <a:lstStyle>
            <a:lvl1pPr algn="l">
              <a:defRPr sz="2400">
                <a:latin typeface="Apple SD 산돌고딕 Neo 볼드체"/>
                <a:ea typeface="Apple SD 산돌고딕 Neo 볼드체"/>
                <a:cs typeface="Apple SD 산돌고딕 Neo 볼드체"/>
                <a:sym typeface="Apple SD 산돌고딕 Neo 볼드체"/>
              </a:defRPr>
            </a:lvl1pPr>
          </a:lstStyle>
          <a:p>
            <a:pPr defTabSz="914400"/>
            <a:r>
              <a:t>3-5. 추가 센서</a:t>
            </a:r>
          </a:p>
        </p:txBody>
      </p:sp>
      <p:sp>
        <p:nvSpPr>
          <p:cNvPr id="341" name="TBD"/>
          <p:cNvSpPr/>
          <p:nvPr/>
        </p:nvSpPr>
        <p:spPr>
          <a:xfrm>
            <a:off x="8607686" y="4098084"/>
            <a:ext cx="5770759" cy="6501353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5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>
              <a:defRPr sz="4000">
                <a:solidFill>
                  <a:schemeClr val="accent5"/>
                </a:solidFill>
                <a:latin typeface="Apple SD 산돌고딕 Neo 중간체"/>
                <a:ea typeface="Apple SD 산돌고딕 Neo 중간체"/>
                <a:cs typeface="Apple SD 산돌고딕 Neo 중간체"/>
                <a:sym typeface="Apple SD 산돌고딕 Neo 중간체"/>
              </a:defRPr>
            </a:lvl1pPr>
          </a:lstStyle>
          <a:p>
            <a:r>
              <a:t>TBD</a:t>
            </a:r>
          </a:p>
        </p:txBody>
      </p:sp>
      <p:sp>
        <p:nvSpPr>
          <p:cNvPr id="342" name="(적용여부 및 방법 테스트 중)"/>
          <p:cNvSpPr/>
          <p:nvPr/>
        </p:nvSpPr>
        <p:spPr>
          <a:xfrm>
            <a:off x="8641913" y="7732631"/>
            <a:ext cx="5749231" cy="6708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 anchor="ctr"/>
          <a:lstStyle>
            <a:lvl1pPr>
              <a:defRPr sz="2400">
                <a:solidFill>
                  <a:schemeClr val="accent5"/>
                </a:solidFill>
                <a:latin typeface="Apple SD 산돌고딕 Neo 볼드체"/>
                <a:ea typeface="Apple SD 산돌고딕 Neo 볼드체"/>
                <a:cs typeface="Apple SD 산돌고딕 Neo 볼드체"/>
                <a:sym typeface="Apple SD 산돌고딕 Neo 볼드체"/>
              </a:defRPr>
            </a:lvl1pPr>
          </a:lstStyle>
          <a:p>
            <a:pPr defTabSz="914400"/>
            <a:r>
              <a:t>(적용여부 및 방법 테스트 중)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" name="Interactivity"/>
          <p:cNvSpPr/>
          <p:nvPr/>
        </p:nvSpPr>
        <p:spPr>
          <a:xfrm>
            <a:off x="1355189" y="1756974"/>
            <a:ext cx="2032619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marL="259291" indent="-259291" algn="l" defTabSz="584200">
              <a:buSzPct val="45000"/>
              <a:buBlip>
                <a:blip r:embed="rId2"/>
              </a:buBlip>
              <a:defRPr sz="2400">
                <a:latin typeface="Apple SD 산돌고딕 Neo 볼드체"/>
                <a:ea typeface="Apple SD 산돌고딕 Neo 볼드체"/>
                <a:cs typeface="Apple SD 산돌고딕 Neo 볼드체"/>
                <a:sym typeface="Apple SD 산돌고딕 Neo 볼드체"/>
              </a:defRPr>
            </a:lvl1pPr>
          </a:lstStyle>
          <a:p>
            <a:r>
              <a:t>Interactivity</a:t>
            </a:r>
          </a:p>
        </p:txBody>
      </p:sp>
      <p:sp>
        <p:nvSpPr>
          <p:cNvPr id="698" name="Scene Detail"/>
          <p:cNvSpPr/>
          <p:nvPr/>
        </p:nvSpPr>
        <p:spPr>
          <a:xfrm>
            <a:off x="741688" y="897766"/>
            <a:ext cx="2210182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584200">
              <a:defRPr sz="3000">
                <a:latin typeface="Apple SD 산돌고딕 Neo 볼드체"/>
                <a:ea typeface="Apple SD 산돌고딕 Neo 볼드체"/>
                <a:cs typeface="Apple SD 산돌고딕 Neo 볼드체"/>
                <a:sym typeface="Apple SD 산돌고딕 Neo 볼드체"/>
              </a:defRPr>
            </a:lvl1pPr>
          </a:lstStyle>
          <a:p>
            <a:r>
              <a:t>Scene Detail</a:t>
            </a:r>
          </a:p>
        </p:txBody>
      </p:sp>
      <p:sp>
        <p:nvSpPr>
          <p:cNvPr id="699" name="&lt;요소기술&gt;…"/>
          <p:cNvSpPr/>
          <p:nvPr/>
        </p:nvSpPr>
        <p:spPr>
          <a:xfrm>
            <a:off x="1344055" y="11411582"/>
            <a:ext cx="8477855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algn="l">
              <a:lnSpc>
                <a:spcPct val="150000"/>
              </a:lnSpc>
              <a:defRPr sz="2000">
                <a:solidFill>
                  <a:srgbClr val="029193"/>
                </a:solidFill>
                <a:latin typeface="Apple SD 산돌고딕 Neo 볼드체"/>
                <a:ea typeface="Apple SD 산돌고딕 Neo 볼드체"/>
                <a:cs typeface="Apple SD 산돌고딕 Neo 볼드체"/>
                <a:sym typeface="Apple SD 산돌고딕 Neo 볼드체"/>
              </a:defRPr>
            </a:pPr>
            <a:r>
              <a:t>&lt;요소기술&gt;</a:t>
            </a:r>
          </a:p>
          <a:p>
            <a:pPr marL="259291" indent="-259291" algn="l">
              <a:lnSpc>
                <a:spcPct val="150000"/>
              </a:lnSpc>
              <a:buSzPct val="75000"/>
              <a:buChar char="•"/>
              <a:defRPr sz="2000"/>
            </a:pPr>
            <a:r>
              <a:t>Body tracking: 2-1, 2-2</a:t>
            </a:r>
          </a:p>
        </p:txBody>
      </p:sp>
      <p:sp>
        <p:nvSpPr>
          <p:cNvPr id="700" name="&lt;투명/플렉서블의 가치&gt;…"/>
          <p:cNvSpPr/>
          <p:nvPr/>
        </p:nvSpPr>
        <p:spPr>
          <a:xfrm>
            <a:off x="13041390" y="11411582"/>
            <a:ext cx="9998555" cy="177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algn="l">
              <a:lnSpc>
                <a:spcPct val="150000"/>
              </a:lnSpc>
              <a:defRPr sz="2000">
                <a:solidFill>
                  <a:srgbClr val="029193"/>
                </a:solidFill>
                <a:latin typeface="Apple SD 산돌고딕 Neo 볼드체"/>
                <a:ea typeface="Apple SD 산돌고딕 Neo 볼드체"/>
                <a:cs typeface="Apple SD 산돌고딕 Neo 볼드체"/>
                <a:sym typeface="Apple SD 산돌고딕 Neo 볼드체"/>
              </a:defRPr>
            </a:pPr>
            <a:r>
              <a:t>&lt;투명/플렉서블의 가치&gt;</a:t>
            </a:r>
          </a:p>
          <a:p>
            <a:pPr marL="259291" indent="-259291" algn="l">
              <a:lnSpc>
                <a:spcPct val="150000"/>
              </a:lnSpc>
              <a:buSzPct val="75000"/>
              <a:buChar char="•"/>
              <a:defRPr sz="2000"/>
            </a:pPr>
            <a:r>
              <a:t>투명 : 주위 환경과 자연스럽게 어우러져 모델이 현실에 존재하는 듯한 느낌을 줌.</a:t>
            </a:r>
          </a:p>
          <a:p>
            <a:pPr marL="259291" indent="-259291" algn="l">
              <a:lnSpc>
                <a:spcPct val="150000"/>
              </a:lnSpc>
              <a:buSzPct val="75000"/>
              <a:buChar char="•"/>
              <a:defRPr sz="2000"/>
            </a:pPr>
            <a:r>
              <a:t>플렉서블 : 사용자가 곡면을 따라 좌, 우로 움직이면 바디 트랙킹을 통해 해당 시야각에서 바라본  모델의 옆 모습을 보여주어 실제 공간에 모델이 존재하는 듯한 경험을 줌.</a:t>
            </a:r>
          </a:p>
        </p:txBody>
      </p:sp>
      <p:sp>
        <p:nvSpPr>
          <p:cNvPr id="701" name="선"/>
          <p:cNvSpPr/>
          <p:nvPr/>
        </p:nvSpPr>
        <p:spPr>
          <a:xfrm>
            <a:off x="1344055" y="11227711"/>
            <a:ext cx="21695888" cy="1"/>
          </a:xfrm>
          <a:prstGeom prst="line">
            <a:avLst/>
          </a:prstGeom>
          <a:ln w="25400">
            <a:solidFill>
              <a:srgbClr val="A6AAA9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/>
          </a:p>
        </p:txBody>
      </p:sp>
      <p:sp>
        <p:nvSpPr>
          <p:cNvPr id="702" name="&lt;TFD&gt;…"/>
          <p:cNvSpPr/>
          <p:nvPr/>
        </p:nvSpPr>
        <p:spPr>
          <a:xfrm>
            <a:off x="13041390" y="3372262"/>
            <a:ext cx="8958082" cy="13620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71437" tIns="71437" rIns="71437" bIns="71437">
            <a:spAutoFit/>
          </a:bodyPr>
          <a:lstStyle/>
          <a:p>
            <a:pPr algn="l">
              <a:lnSpc>
                <a:spcPct val="150000"/>
              </a:lnSpc>
              <a:defRPr sz="2000">
                <a:solidFill>
                  <a:srgbClr val="029193"/>
                </a:solidFill>
                <a:latin typeface="Apple SD 산돌고딕 Neo 볼드체"/>
                <a:ea typeface="Apple SD 산돌고딕 Neo 볼드체"/>
                <a:cs typeface="Apple SD 산돌고딕 Neo 볼드체"/>
                <a:sym typeface="Apple SD 산돌고딕 Neo 볼드체"/>
              </a:defRPr>
            </a:pPr>
            <a:r>
              <a:t>&lt;TFD&gt;</a:t>
            </a:r>
          </a:p>
          <a:p>
            <a:pPr marL="244230" indent="-244230" algn="l">
              <a:lnSpc>
                <a:spcPct val="150000"/>
              </a:lnSpc>
              <a:buSzPct val="75000"/>
              <a:buChar char="•"/>
              <a:defRPr sz="2000">
                <a:latin typeface="Apple SD 산돌고딕 Neo 볼드체"/>
                <a:ea typeface="Apple SD 산돌고딕 Neo 볼드체"/>
                <a:cs typeface="Apple SD 산돌고딕 Neo 볼드체"/>
                <a:sym typeface="Apple SD 산돌고딕 Neo 볼드체"/>
              </a:defRPr>
            </a:pPr>
            <a:r>
              <a:t>사용자가 모델을 바라보는 위치에 따라서 모델과 피팅 상품의 옆 모습을 감상할 수 있음</a:t>
            </a:r>
          </a:p>
          <a:p>
            <a:pPr marL="244230" indent="-244230" algn="l">
              <a:lnSpc>
                <a:spcPct val="150000"/>
              </a:lnSpc>
              <a:buSzPct val="75000"/>
              <a:buChar char="•"/>
              <a:defRPr sz="2000">
                <a:latin typeface="Apple SD 산돌고딕 Neo 볼드체"/>
                <a:ea typeface="Apple SD 산돌고딕 Neo 볼드체"/>
                <a:cs typeface="Apple SD 산돌고딕 Neo 볼드체"/>
                <a:sym typeface="Apple SD 산돌고딕 Neo 볼드체"/>
              </a:defRPr>
            </a:pPr>
            <a:r>
              <a:t>모델의 포즈가 지속적으로 움직이면서 생동감을 줌</a:t>
            </a:r>
          </a:p>
        </p:txBody>
      </p:sp>
      <p:grpSp>
        <p:nvGrpSpPr>
          <p:cNvPr id="737" name="그룹"/>
          <p:cNvGrpSpPr/>
          <p:nvPr/>
        </p:nvGrpSpPr>
        <p:grpSpPr>
          <a:xfrm>
            <a:off x="1613776" y="3214532"/>
            <a:ext cx="9661790" cy="6439085"/>
            <a:chOff x="269720" y="0"/>
            <a:chExt cx="9661789" cy="6439083"/>
          </a:xfrm>
        </p:grpSpPr>
        <p:grpSp>
          <p:nvGrpSpPr>
            <p:cNvPr id="711" name="그룹"/>
            <p:cNvGrpSpPr/>
            <p:nvPr/>
          </p:nvGrpSpPr>
          <p:grpSpPr>
            <a:xfrm>
              <a:off x="4587630" y="5390813"/>
              <a:ext cx="981821" cy="1048272"/>
              <a:chOff x="-7958" y="-119375"/>
              <a:chExt cx="981819" cy="1048271"/>
            </a:xfrm>
          </p:grpSpPr>
          <p:sp>
            <p:nvSpPr>
              <p:cNvPr id="756" name="연결선"/>
              <p:cNvSpPr/>
              <p:nvPr/>
            </p:nvSpPr>
            <p:spPr>
              <a:xfrm>
                <a:off x="-7959" y="-119376"/>
                <a:ext cx="981821" cy="3579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6200" extrusionOk="0">
                    <a:moveTo>
                      <a:pt x="21600" y="19"/>
                    </a:moveTo>
                    <a:cubicBezTo>
                      <a:pt x="14285" y="21600"/>
                      <a:pt x="7085" y="21594"/>
                      <a:pt x="0" y="0"/>
                    </a:cubicBezTo>
                  </a:path>
                </a:pathLst>
              </a:custGeom>
              <a:noFill/>
              <a:ln w="63500" cap="flat">
                <a:solidFill>
                  <a:srgbClr val="53585F"/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endParaRPr/>
              </a:p>
            </p:txBody>
          </p:sp>
          <p:grpSp>
            <p:nvGrpSpPr>
              <p:cNvPr id="709" name="그룹"/>
              <p:cNvGrpSpPr/>
              <p:nvPr/>
            </p:nvGrpSpPr>
            <p:grpSpPr>
              <a:xfrm>
                <a:off x="173116" y="625168"/>
                <a:ext cx="626264" cy="303728"/>
                <a:chOff x="0" y="0"/>
                <a:chExt cx="626262" cy="303726"/>
              </a:xfrm>
            </p:grpSpPr>
            <p:sp>
              <p:nvSpPr>
                <p:cNvPr id="704" name="모서리가 둥근 직사각형"/>
                <p:cNvSpPr/>
                <p:nvPr/>
              </p:nvSpPr>
              <p:spPr>
                <a:xfrm>
                  <a:off x="0" y="92686"/>
                  <a:ext cx="626263" cy="1745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A6AAA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3200"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grpSp>
              <p:nvGrpSpPr>
                <p:cNvPr id="707" name="그룹"/>
                <p:cNvGrpSpPr/>
                <p:nvPr/>
              </p:nvGrpSpPr>
              <p:grpSpPr>
                <a:xfrm>
                  <a:off x="219376" y="0"/>
                  <a:ext cx="206901" cy="185373"/>
                  <a:chOff x="0" y="0"/>
                  <a:chExt cx="206900" cy="185372"/>
                </a:xfrm>
              </p:grpSpPr>
              <p:sp>
                <p:nvSpPr>
                  <p:cNvPr id="705" name="모서리가 둥근 직사각형"/>
                  <p:cNvSpPr/>
                  <p:nvPr/>
                </p:nvSpPr>
                <p:spPr>
                  <a:xfrm>
                    <a:off x="0" y="0"/>
                    <a:ext cx="93516" cy="185373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A6AAA9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50800" tIns="50800" rIns="50800" bIns="50800" numCol="1" anchor="ctr">
                    <a:noAutofit/>
                  </a:bodyPr>
                  <a:lstStyle/>
                  <a:p>
                    <a:pPr>
                      <a:defRPr sz="3200"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706" name="모서리가 둥근 직사각형"/>
                  <p:cNvSpPr/>
                  <p:nvPr/>
                </p:nvSpPr>
                <p:spPr>
                  <a:xfrm>
                    <a:off x="113384" y="0"/>
                    <a:ext cx="93517" cy="185373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A6AAA9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50800" tIns="50800" rIns="50800" bIns="50800" numCol="1" anchor="ctr">
                    <a:noAutofit/>
                  </a:bodyPr>
                  <a:lstStyle/>
                  <a:p>
                    <a:pPr>
                      <a:defRPr sz="3200"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</p:grpSp>
            <p:sp>
              <p:nvSpPr>
                <p:cNvPr id="708" name="원"/>
                <p:cNvSpPr/>
                <p:nvPr/>
              </p:nvSpPr>
              <p:spPr>
                <a:xfrm>
                  <a:off x="192797" y="51406"/>
                  <a:ext cx="252320" cy="252321"/>
                </a:xfrm>
                <a:prstGeom prst="ellipse">
                  <a:avLst/>
                </a:prstGeom>
                <a:solidFill>
                  <a:srgbClr val="53585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3200"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sp>
            <p:nvSpPr>
              <p:cNvPr id="710" name="선"/>
              <p:cNvSpPr/>
              <p:nvPr/>
            </p:nvSpPr>
            <p:spPr>
              <a:xfrm flipV="1">
                <a:off x="490907" y="322623"/>
                <a:ext cx="1" cy="291286"/>
              </a:xfrm>
              <a:prstGeom prst="line">
                <a:avLst/>
              </a:prstGeom>
              <a:noFill/>
              <a:ln w="25400" cap="flat">
                <a:solidFill>
                  <a:schemeClr val="accent1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3200"/>
                </a:pPr>
                <a:endParaRPr/>
              </a:p>
            </p:txBody>
          </p:sp>
        </p:grpSp>
        <p:grpSp>
          <p:nvGrpSpPr>
            <p:cNvPr id="721" name="그룹"/>
            <p:cNvGrpSpPr/>
            <p:nvPr/>
          </p:nvGrpSpPr>
          <p:grpSpPr>
            <a:xfrm>
              <a:off x="8319393" y="5353253"/>
              <a:ext cx="1612049" cy="850664"/>
              <a:chOff x="0" y="0"/>
              <a:chExt cx="1612047" cy="850662"/>
            </a:xfrm>
          </p:grpSpPr>
          <p:sp>
            <p:nvSpPr>
              <p:cNvPr id="757" name="연결선"/>
              <p:cNvSpPr/>
              <p:nvPr/>
            </p:nvSpPr>
            <p:spPr>
              <a:xfrm>
                <a:off x="0" y="0"/>
                <a:ext cx="981820" cy="3579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6200" extrusionOk="0">
                    <a:moveTo>
                      <a:pt x="21600" y="19"/>
                    </a:moveTo>
                    <a:cubicBezTo>
                      <a:pt x="14285" y="21600"/>
                      <a:pt x="7085" y="21594"/>
                      <a:pt x="0" y="0"/>
                    </a:cubicBezTo>
                  </a:path>
                </a:pathLst>
              </a:custGeom>
              <a:noFill/>
              <a:ln w="63500" cap="flat">
                <a:solidFill>
                  <a:srgbClr val="53585F"/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endParaRPr/>
              </a:p>
            </p:txBody>
          </p:sp>
          <p:grpSp>
            <p:nvGrpSpPr>
              <p:cNvPr id="720" name="그룹"/>
              <p:cNvGrpSpPr/>
              <p:nvPr/>
            </p:nvGrpSpPr>
            <p:grpSpPr>
              <a:xfrm rot="17891889">
                <a:off x="883795" y="128319"/>
                <a:ext cx="626264" cy="606273"/>
                <a:chOff x="0" y="0"/>
                <a:chExt cx="626262" cy="606272"/>
              </a:xfrm>
            </p:grpSpPr>
            <p:grpSp>
              <p:nvGrpSpPr>
                <p:cNvPr id="718" name="그룹"/>
                <p:cNvGrpSpPr/>
                <p:nvPr/>
              </p:nvGrpSpPr>
              <p:grpSpPr>
                <a:xfrm>
                  <a:off x="0" y="302545"/>
                  <a:ext cx="626263" cy="303728"/>
                  <a:chOff x="0" y="0"/>
                  <a:chExt cx="626262" cy="303726"/>
                </a:xfrm>
              </p:grpSpPr>
              <p:sp>
                <p:nvSpPr>
                  <p:cNvPr id="713" name="모서리가 둥근 직사각형"/>
                  <p:cNvSpPr/>
                  <p:nvPr/>
                </p:nvSpPr>
                <p:spPr>
                  <a:xfrm>
                    <a:off x="0" y="92686"/>
                    <a:ext cx="626263" cy="174520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A6AAA9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50800" tIns="50800" rIns="50800" bIns="50800" numCol="1" anchor="ctr">
                    <a:noAutofit/>
                  </a:bodyPr>
                  <a:lstStyle/>
                  <a:p>
                    <a:pPr>
                      <a:defRPr sz="3200"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grpSp>
                <p:nvGrpSpPr>
                  <p:cNvPr id="716" name="그룹"/>
                  <p:cNvGrpSpPr/>
                  <p:nvPr/>
                </p:nvGrpSpPr>
                <p:grpSpPr>
                  <a:xfrm>
                    <a:off x="219376" y="0"/>
                    <a:ext cx="206901" cy="185373"/>
                    <a:chOff x="0" y="0"/>
                    <a:chExt cx="206900" cy="185372"/>
                  </a:xfrm>
                </p:grpSpPr>
                <p:sp>
                  <p:nvSpPr>
                    <p:cNvPr id="714" name="모서리가 둥근 직사각형"/>
                    <p:cNvSpPr/>
                    <p:nvPr/>
                  </p:nvSpPr>
                  <p:spPr>
                    <a:xfrm>
                      <a:off x="0" y="0"/>
                      <a:ext cx="93516" cy="185373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rgbClr val="A6AAA9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50800" tIns="50800" rIns="50800" bIns="50800" numCol="1" anchor="ctr">
                      <a:noAutofit/>
                    </a:bodyPr>
                    <a:lstStyle/>
                    <a:p>
                      <a:pPr>
                        <a:defRPr sz="3200"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  <p:sp>
                  <p:nvSpPr>
                    <p:cNvPr id="715" name="모서리가 둥근 직사각형"/>
                    <p:cNvSpPr/>
                    <p:nvPr/>
                  </p:nvSpPr>
                  <p:spPr>
                    <a:xfrm>
                      <a:off x="113384" y="0"/>
                      <a:ext cx="93517" cy="185373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rgbClr val="A6AAA9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50800" tIns="50800" rIns="50800" bIns="50800" numCol="1" anchor="ctr">
                      <a:noAutofit/>
                    </a:bodyPr>
                    <a:lstStyle/>
                    <a:p>
                      <a:pPr>
                        <a:defRPr sz="3200"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</p:grpSp>
              <p:sp>
                <p:nvSpPr>
                  <p:cNvPr id="717" name="원"/>
                  <p:cNvSpPr/>
                  <p:nvPr/>
                </p:nvSpPr>
                <p:spPr>
                  <a:xfrm>
                    <a:off x="192797" y="51406"/>
                    <a:ext cx="252320" cy="252321"/>
                  </a:xfrm>
                  <a:prstGeom prst="ellipse">
                    <a:avLst/>
                  </a:prstGeom>
                  <a:solidFill>
                    <a:srgbClr val="53585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50800" tIns="50800" rIns="50800" bIns="50800" numCol="1" anchor="ctr">
                    <a:noAutofit/>
                  </a:bodyPr>
                  <a:lstStyle/>
                  <a:p>
                    <a:pPr>
                      <a:defRPr sz="3200"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</p:grpSp>
            <p:sp>
              <p:nvSpPr>
                <p:cNvPr id="719" name="선"/>
                <p:cNvSpPr/>
                <p:nvPr/>
              </p:nvSpPr>
              <p:spPr>
                <a:xfrm flipV="1">
                  <a:off x="317792" y="-1"/>
                  <a:ext cx="1" cy="291287"/>
                </a:xfrm>
                <a:prstGeom prst="line">
                  <a:avLst/>
                </a:prstGeom>
                <a:noFill/>
                <a:ln w="25400" cap="flat">
                  <a:solidFill>
                    <a:schemeClr val="accent1"/>
                  </a:solidFill>
                  <a:prstDash val="solid"/>
                  <a:miter lim="400000"/>
                  <a:tailEnd type="triangle" w="med" len="med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3200"/>
                  </a:pPr>
                  <a:endParaRPr/>
                </a:p>
              </p:txBody>
            </p:sp>
          </p:grpSp>
        </p:grpSp>
        <p:grpSp>
          <p:nvGrpSpPr>
            <p:cNvPr id="731" name="그룹"/>
            <p:cNvGrpSpPr/>
            <p:nvPr/>
          </p:nvGrpSpPr>
          <p:grpSpPr>
            <a:xfrm>
              <a:off x="482980" y="5451312"/>
              <a:ext cx="1540277" cy="886382"/>
              <a:chOff x="0" y="0"/>
              <a:chExt cx="1540275" cy="886381"/>
            </a:xfrm>
          </p:grpSpPr>
          <p:sp>
            <p:nvSpPr>
              <p:cNvPr id="758" name="연결선"/>
              <p:cNvSpPr/>
              <p:nvPr/>
            </p:nvSpPr>
            <p:spPr>
              <a:xfrm>
                <a:off x="558456" y="0"/>
                <a:ext cx="981820" cy="3579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6200" extrusionOk="0">
                    <a:moveTo>
                      <a:pt x="21600" y="19"/>
                    </a:moveTo>
                    <a:cubicBezTo>
                      <a:pt x="14285" y="21600"/>
                      <a:pt x="7085" y="21594"/>
                      <a:pt x="0" y="0"/>
                    </a:cubicBezTo>
                  </a:path>
                </a:pathLst>
              </a:custGeom>
              <a:noFill/>
              <a:ln w="63500" cap="flat">
                <a:solidFill>
                  <a:srgbClr val="53585F"/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endParaRPr/>
              </a:p>
            </p:txBody>
          </p:sp>
          <p:grpSp>
            <p:nvGrpSpPr>
              <p:cNvPr id="730" name="그룹"/>
              <p:cNvGrpSpPr/>
              <p:nvPr/>
            </p:nvGrpSpPr>
            <p:grpSpPr>
              <a:xfrm rot="3610481" flipH="1">
                <a:off x="105591" y="160822"/>
                <a:ext cx="626264" cy="606273"/>
                <a:chOff x="0" y="0"/>
                <a:chExt cx="626262" cy="606272"/>
              </a:xfrm>
            </p:grpSpPr>
            <p:grpSp>
              <p:nvGrpSpPr>
                <p:cNvPr id="728" name="그룹"/>
                <p:cNvGrpSpPr/>
                <p:nvPr/>
              </p:nvGrpSpPr>
              <p:grpSpPr>
                <a:xfrm>
                  <a:off x="0" y="302545"/>
                  <a:ext cx="626263" cy="303728"/>
                  <a:chOff x="0" y="0"/>
                  <a:chExt cx="626262" cy="303726"/>
                </a:xfrm>
              </p:grpSpPr>
              <p:sp>
                <p:nvSpPr>
                  <p:cNvPr id="723" name="모서리가 둥근 직사각형"/>
                  <p:cNvSpPr/>
                  <p:nvPr/>
                </p:nvSpPr>
                <p:spPr>
                  <a:xfrm>
                    <a:off x="0" y="92686"/>
                    <a:ext cx="626263" cy="174520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A6AAA9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50800" tIns="50800" rIns="50800" bIns="50800" numCol="1" anchor="ctr">
                    <a:noAutofit/>
                  </a:bodyPr>
                  <a:lstStyle/>
                  <a:p>
                    <a:pPr>
                      <a:defRPr sz="3200"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grpSp>
                <p:nvGrpSpPr>
                  <p:cNvPr id="726" name="그룹"/>
                  <p:cNvGrpSpPr/>
                  <p:nvPr/>
                </p:nvGrpSpPr>
                <p:grpSpPr>
                  <a:xfrm>
                    <a:off x="219376" y="0"/>
                    <a:ext cx="206901" cy="185373"/>
                    <a:chOff x="0" y="0"/>
                    <a:chExt cx="206900" cy="185372"/>
                  </a:xfrm>
                </p:grpSpPr>
                <p:sp>
                  <p:nvSpPr>
                    <p:cNvPr id="724" name="모서리가 둥근 직사각형"/>
                    <p:cNvSpPr/>
                    <p:nvPr/>
                  </p:nvSpPr>
                  <p:spPr>
                    <a:xfrm>
                      <a:off x="0" y="0"/>
                      <a:ext cx="93516" cy="185373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rgbClr val="A6AAA9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50800" tIns="50800" rIns="50800" bIns="50800" numCol="1" anchor="ctr">
                      <a:noAutofit/>
                    </a:bodyPr>
                    <a:lstStyle/>
                    <a:p>
                      <a:pPr>
                        <a:defRPr sz="3200"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  <p:sp>
                  <p:nvSpPr>
                    <p:cNvPr id="725" name="모서리가 둥근 직사각형"/>
                    <p:cNvSpPr/>
                    <p:nvPr/>
                  </p:nvSpPr>
                  <p:spPr>
                    <a:xfrm>
                      <a:off x="113384" y="0"/>
                      <a:ext cx="93517" cy="185373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rgbClr val="A6AAA9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50800" tIns="50800" rIns="50800" bIns="50800" numCol="1" anchor="ctr">
                      <a:noAutofit/>
                    </a:bodyPr>
                    <a:lstStyle/>
                    <a:p>
                      <a:pPr>
                        <a:defRPr sz="3200"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</p:grpSp>
              <p:sp>
                <p:nvSpPr>
                  <p:cNvPr id="727" name="원"/>
                  <p:cNvSpPr/>
                  <p:nvPr/>
                </p:nvSpPr>
                <p:spPr>
                  <a:xfrm>
                    <a:off x="192797" y="51406"/>
                    <a:ext cx="252320" cy="252321"/>
                  </a:xfrm>
                  <a:prstGeom prst="ellipse">
                    <a:avLst/>
                  </a:prstGeom>
                  <a:solidFill>
                    <a:srgbClr val="53585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50800" tIns="50800" rIns="50800" bIns="50800" numCol="1" anchor="ctr">
                    <a:noAutofit/>
                  </a:bodyPr>
                  <a:lstStyle/>
                  <a:p>
                    <a:pPr>
                      <a:defRPr sz="3200"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</p:grpSp>
            <p:sp>
              <p:nvSpPr>
                <p:cNvPr id="729" name="선"/>
                <p:cNvSpPr/>
                <p:nvPr/>
              </p:nvSpPr>
              <p:spPr>
                <a:xfrm flipV="1">
                  <a:off x="317792" y="-1"/>
                  <a:ext cx="1" cy="291287"/>
                </a:xfrm>
                <a:prstGeom prst="line">
                  <a:avLst/>
                </a:prstGeom>
                <a:noFill/>
                <a:ln w="25400" cap="flat">
                  <a:solidFill>
                    <a:schemeClr val="accent1"/>
                  </a:solidFill>
                  <a:prstDash val="solid"/>
                  <a:miter lim="400000"/>
                  <a:tailEnd type="triangle" w="med" len="med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3200"/>
                  </a:pPr>
                  <a:endParaRPr/>
                </a:p>
              </p:txBody>
            </p:sp>
          </p:grpSp>
        </p:grpSp>
        <p:pic>
          <p:nvPicPr>
            <p:cNvPr id="732" name="pasted-image.png" descr="pasted-image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33387" r="31338"/>
            <a:stretch>
              <a:fillRect/>
            </a:stretch>
          </p:blipFill>
          <p:spPr>
            <a:xfrm>
              <a:off x="3621017" y="0"/>
              <a:ext cx="2873797" cy="504044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733" name="직사각형"/>
            <p:cNvSpPr/>
            <p:nvPr/>
          </p:nvSpPr>
          <p:spPr>
            <a:xfrm>
              <a:off x="2888689" y="2024724"/>
              <a:ext cx="689502" cy="61886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defTabSz="821531"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34" name="직사각형"/>
            <p:cNvSpPr/>
            <p:nvPr/>
          </p:nvSpPr>
          <p:spPr>
            <a:xfrm>
              <a:off x="6502533" y="2210835"/>
              <a:ext cx="689501" cy="61887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defTabSz="821531"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  <p:pic>
          <p:nvPicPr>
            <p:cNvPr id="735" name="pasted-image.png" descr="pasted-image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69007"/>
            <a:stretch>
              <a:fillRect/>
            </a:stretch>
          </p:blipFill>
          <p:spPr>
            <a:xfrm>
              <a:off x="7406461" y="0"/>
              <a:ext cx="2525050" cy="504044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736" name="pasted-image.png" descr="pasted-image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r="68037"/>
            <a:stretch>
              <a:fillRect/>
            </a:stretch>
          </p:blipFill>
          <p:spPr>
            <a:xfrm>
              <a:off x="269720" y="0"/>
              <a:ext cx="2604077" cy="504044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738" name="&lt;LCD&gt;…"/>
          <p:cNvSpPr/>
          <p:nvPr/>
        </p:nvSpPr>
        <p:spPr>
          <a:xfrm>
            <a:off x="13041390" y="5538995"/>
            <a:ext cx="9439920" cy="9048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71437" tIns="71437" rIns="71437" bIns="71437">
            <a:spAutoFit/>
          </a:bodyPr>
          <a:lstStyle/>
          <a:p>
            <a:pPr algn="l">
              <a:lnSpc>
                <a:spcPct val="150000"/>
              </a:lnSpc>
              <a:defRPr sz="2000">
                <a:solidFill>
                  <a:srgbClr val="029193"/>
                </a:solidFill>
                <a:latin typeface="Apple SD 산돌고딕 Neo 볼드체"/>
                <a:ea typeface="Apple SD 산돌고딕 Neo 볼드체"/>
                <a:cs typeface="Apple SD 산돌고딕 Neo 볼드체"/>
                <a:sym typeface="Apple SD 산돌고딕 Neo 볼드체"/>
              </a:defRPr>
            </a:pPr>
            <a:r>
              <a:t>&lt;LCD&gt;</a:t>
            </a:r>
          </a:p>
          <a:p>
            <a:pPr marL="244230" indent="-244230" algn="l">
              <a:lnSpc>
                <a:spcPct val="150000"/>
              </a:lnSpc>
              <a:buSzPct val="75000"/>
              <a:buChar char="•"/>
              <a:defRPr sz="2000">
                <a:latin typeface="Apple SD 산돌고딕 Neo 볼드체"/>
                <a:ea typeface="Apple SD 산돌고딕 Neo 볼드체"/>
                <a:cs typeface="Apple SD 산돌고딕 Neo 볼드체"/>
                <a:sym typeface="Apple SD 산돌고딕 Neo 볼드체"/>
              </a:defRPr>
            </a:pPr>
            <a:r>
              <a:t>갈아 입힐 수 있는 옷 들이 보이고 TFD에서의 인터랙션과 연동됨 (옷은 계절별 1벌씩 총 5벌)</a:t>
            </a:r>
          </a:p>
        </p:txBody>
      </p:sp>
      <p:pic>
        <p:nvPicPr>
          <p:cNvPr id="739" name="pasted-image.tiff" descr="pasted-image.tiff"/>
          <p:cNvPicPr>
            <a:picLocks noChangeAspect="1"/>
          </p:cNvPicPr>
          <p:nvPr/>
        </p:nvPicPr>
        <p:blipFill>
          <a:blip r:embed="rId4">
            <a:extLst/>
          </a:blip>
          <a:srcRect l="19940" t="19370" r="20750" b="15317"/>
          <a:stretch>
            <a:fillRect/>
          </a:stretch>
        </p:blipFill>
        <p:spPr>
          <a:xfrm>
            <a:off x="15311118" y="6668662"/>
            <a:ext cx="3526883" cy="2548775"/>
          </a:xfrm>
          <a:prstGeom prst="rect">
            <a:avLst/>
          </a:prstGeom>
          <a:ln w="12700">
            <a:miter lim="400000"/>
          </a:ln>
        </p:spPr>
      </p:pic>
      <p:pic>
        <p:nvPicPr>
          <p:cNvPr id="740" name="pasted-image.tiff" descr="pasted-image.tiff"/>
          <p:cNvPicPr>
            <a:picLocks noChangeAspect="1"/>
          </p:cNvPicPr>
          <p:nvPr/>
        </p:nvPicPr>
        <p:blipFill>
          <a:blip r:embed="rId5">
            <a:extLst/>
          </a:blip>
          <a:srcRect l="17607" r="17607"/>
          <a:stretch>
            <a:fillRect/>
          </a:stretch>
        </p:blipFill>
        <p:spPr>
          <a:xfrm>
            <a:off x="13041390" y="6668661"/>
            <a:ext cx="2206269" cy="254866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747" name="그룹"/>
          <p:cNvGrpSpPr/>
          <p:nvPr/>
        </p:nvGrpSpPr>
        <p:grpSpPr>
          <a:xfrm>
            <a:off x="4504848" y="11493350"/>
            <a:ext cx="922551" cy="922551"/>
            <a:chOff x="0" y="0"/>
            <a:chExt cx="922550" cy="922550"/>
          </a:xfrm>
        </p:grpSpPr>
        <p:sp>
          <p:nvSpPr>
            <p:cNvPr id="741" name="그룹"/>
            <p:cNvSpPr/>
            <p:nvPr/>
          </p:nvSpPr>
          <p:spPr>
            <a:xfrm>
              <a:off x="0" y="0"/>
              <a:ext cx="922551" cy="922551"/>
            </a:xfrm>
            <a:prstGeom prst="rect">
              <a:avLst/>
            </a:prstGeom>
            <a:solidFill>
              <a:srgbClr val="FFFFFF"/>
            </a:solidFill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  <p:grpSp>
          <p:nvGrpSpPr>
            <p:cNvPr id="746" name="그룹"/>
            <p:cNvGrpSpPr/>
            <p:nvPr/>
          </p:nvGrpSpPr>
          <p:grpSpPr>
            <a:xfrm>
              <a:off x="30845" y="178068"/>
              <a:ext cx="885350" cy="575726"/>
              <a:chOff x="0" y="0"/>
              <a:chExt cx="885348" cy="575724"/>
            </a:xfrm>
          </p:grpSpPr>
          <p:pic>
            <p:nvPicPr>
              <p:cNvPr id="742" name="model.jpg" descr="model.jpg"/>
              <p:cNvPicPr>
                <a:picLocks noChangeAspect="1"/>
              </p:cNvPicPr>
              <p:nvPr/>
            </p:nvPicPr>
            <p:blipFill>
              <a:blip r:embed="rId6">
                <a:extLst/>
              </a:blip>
              <a:srcRect l="2332" t="5471" r="2332" b="5471"/>
              <a:stretch>
                <a:fillRect/>
              </a:stretch>
            </p:blipFill>
            <p:spPr>
              <a:xfrm>
                <a:off x="194158" y="0"/>
                <a:ext cx="534845" cy="36140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743" name="도형"/>
              <p:cNvSpPr/>
              <p:nvPr/>
            </p:nvSpPr>
            <p:spPr>
              <a:xfrm>
                <a:off x="-1" y="50253"/>
                <a:ext cx="885350" cy="5254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63" h="21116" extrusionOk="0">
                    <a:moveTo>
                      <a:pt x="10157" y="0"/>
                    </a:moveTo>
                    <a:lnTo>
                      <a:pt x="1895" y="13236"/>
                    </a:lnTo>
                    <a:cubicBezTo>
                      <a:pt x="-925" y="15177"/>
                      <a:pt x="-601" y="17910"/>
                      <a:pt x="2889" y="19662"/>
                    </a:cubicBezTo>
                    <a:cubicBezTo>
                      <a:pt x="6750" y="21600"/>
                      <a:pt x="13010" y="21600"/>
                      <a:pt x="16871" y="19662"/>
                    </a:cubicBezTo>
                    <a:cubicBezTo>
                      <a:pt x="20291" y="17946"/>
                      <a:pt x="20675" y="15283"/>
                      <a:pt x="18036" y="13351"/>
                    </a:cubicBezTo>
                    <a:lnTo>
                      <a:pt x="10157" y="0"/>
                    </a:lnTo>
                    <a:close/>
                  </a:path>
                </a:pathLst>
              </a:custGeom>
              <a:solidFill>
                <a:schemeClr val="accent5">
                  <a:hueOff val="-444211"/>
                  <a:satOff val="-14915"/>
                  <a:lumOff val="22857"/>
                  <a:alpha val="12687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3200"/>
                </a:pPr>
                <a:endParaRPr/>
              </a:p>
            </p:txBody>
          </p:sp>
          <p:pic>
            <p:nvPicPr>
              <p:cNvPr id="744" name="그룹" descr="그룹"/>
              <p:cNvPicPr>
                <a:picLocks noChangeAspect="1"/>
              </p:cNvPicPr>
              <p:nvPr/>
            </p:nvPicPr>
            <p:blipFill>
              <a:blip r:embed="rId7">
                <a:extLst/>
              </a:blip>
              <a:srcRect l="40345" t="19256" r="40335" b="18911"/>
              <a:stretch>
                <a:fillRect/>
              </a:stretch>
            </p:blipFill>
            <p:spPr>
              <a:xfrm>
                <a:off x="45840" y="203312"/>
                <a:ext cx="120668" cy="3053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30" h="21515" extrusionOk="0">
                    <a:moveTo>
                      <a:pt x="10425" y="0"/>
                    </a:moveTo>
                    <a:cubicBezTo>
                      <a:pt x="8761" y="10"/>
                      <a:pt x="7137" y="341"/>
                      <a:pt x="6255" y="1007"/>
                    </a:cubicBezTo>
                    <a:cubicBezTo>
                      <a:pt x="5008" y="1949"/>
                      <a:pt x="6054" y="3312"/>
                      <a:pt x="8340" y="3692"/>
                    </a:cubicBezTo>
                    <a:cubicBezTo>
                      <a:pt x="8686" y="3749"/>
                      <a:pt x="9679" y="3799"/>
                      <a:pt x="10564" y="3804"/>
                    </a:cubicBezTo>
                    <a:cubicBezTo>
                      <a:pt x="14327" y="3822"/>
                      <a:pt x="16605" y="2289"/>
                      <a:pt x="14734" y="979"/>
                    </a:cubicBezTo>
                    <a:cubicBezTo>
                      <a:pt x="13797" y="323"/>
                      <a:pt x="12088" y="-9"/>
                      <a:pt x="10425" y="0"/>
                    </a:cubicBezTo>
                    <a:close/>
                    <a:moveTo>
                      <a:pt x="10633" y="4195"/>
                    </a:moveTo>
                    <a:cubicBezTo>
                      <a:pt x="1705" y="4195"/>
                      <a:pt x="1335" y="4211"/>
                      <a:pt x="486" y="5062"/>
                    </a:cubicBezTo>
                    <a:cubicBezTo>
                      <a:pt x="65" y="5485"/>
                      <a:pt x="0" y="6106"/>
                      <a:pt x="0" y="8557"/>
                    </a:cubicBezTo>
                    <a:lnTo>
                      <a:pt x="0" y="11522"/>
                    </a:lnTo>
                    <a:lnTo>
                      <a:pt x="764" y="11829"/>
                    </a:lnTo>
                    <a:cubicBezTo>
                      <a:pt x="1707" y="12207"/>
                      <a:pt x="2198" y="12222"/>
                      <a:pt x="3266" y="11885"/>
                    </a:cubicBezTo>
                    <a:lnTo>
                      <a:pt x="4100" y="11633"/>
                    </a:lnTo>
                    <a:lnTo>
                      <a:pt x="4170" y="9396"/>
                    </a:lnTo>
                    <a:cubicBezTo>
                      <a:pt x="4224" y="7984"/>
                      <a:pt x="4388" y="7167"/>
                      <a:pt x="4587" y="7187"/>
                    </a:cubicBezTo>
                    <a:cubicBezTo>
                      <a:pt x="4790" y="7207"/>
                      <a:pt x="4972" y="9676"/>
                      <a:pt x="5073" y="14122"/>
                    </a:cubicBezTo>
                    <a:lnTo>
                      <a:pt x="5212" y="21029"/>
                    </a:lnTo>
                    <a:lnTo>
                      <a:pt x="5977" y="21281"/>
                    </a:lnTo>
                    <a:cubicBezTo>
                      <a:pt x="6452" y="21435"/>
                      <a:pt x="7003" y="21505"/>
                      <a:pt x="7575" y="21505"/>
                    </a:cubicBezTo>
                    <a:cubicBezTo>
                      <a:pt x="8148" y="21505"/>
                      <a:pt x="8698" y="21435"/>
                      <a:pt x="9174" y="21281"/>
                    </a:cubicBezTo>
                    <a:cubicBezTo>
                      <a:pt x="9913" y="21041"/>
                      <a:pt x="9921" y="21001"/>
                      <a:pt x="10077" y="17785"/>
                    </a:cubicBezTo>
                    <a:cubicBezTo>
                      <a:pt x="10176" y="15753"/>
                      <a:pt x="10366" y="14570"/>
                      <a:pt x="10564" y="14570"/>
                    </a:cubicBezTo>
                    <a:cubicBezTo>
                      <a:pt x="10761" y="14570"/>
                      <a:pt x="10951" y="15753"/>
                      <a:pt x="11050" y="17785"/>
                    </a:cubicBezTo>
                    <a:cubicBezTo>
                      <a:pt x="11207" y="21001"/>
                      <a:pt x="11215" y="21041"/>
                      <a:pt x="11954" y="21281"/>
                    </a:cubicBezTo>
                    <a:cubicBezTo>
                      <a:pt x="12815" y="21561"/>
                      <a:pt x="13689" y="21591"/>
                      <a:pt x="14803" y="21365"/>
                    </a:cubicBezTo>
                    <a:lnTo>
                      <a:pt x="15637" y="21197"/>
                    </a:lnTo>
                    <a:lnTo>
                      <a:pt x="15776" y="14178"/>
                    </a:lnTo>
                    <a:cubicBezTo>
                      <a:pt x="15878" y="9626"/>
                      <a:pt x="16058" y="7159"/>
                      <a:pt x="16262" y="7159"/>
                    </a:cubicBezTo>
                    <a:cubicBezTo>
                      <a:pt x="16455" y="7159"/>
                      <a:pt x="16583" y="8047"/>
                      <a:pt x="16679" y="9424"/>
                    </a:cubicBezTo>
                    <a:cubicBezTo>
                      <a:pt x="16822" y="11470"/>
                      <a:pt x="16889" y="11694"/>
                      <a:pt x="17444" y="11857"/>
                    </a:cubicBezTo>
                    <a:cubicBezTo>
                      <a:pt x="18317" y="12113"/>
                      <a:pt x="19766" y="12068"/>
                      <a:pt x="20502" y="11773"/>
                    </a:cubicBezTo>
                    <a:cubicBezTo>
                      <a:pt x="21097" y="11534"/>
                      <a:pt x="21127" y="11348"/>
                      <a:pt x="21127" y="8473"/>
                    </a:cubicBezTo>
                    <a:cubicBezTo>
                      <a:pt x="21127" y="3970"/>
                      <a:pt x="21600" y="4195"/>
                      <a:pt x="10633" y="4195"/>
                    </a:cubicBezTo>
                    <a:close/>
                  </a:path>
                </a:pathLst>
              </a:custGeom>
              <a:ln w="12700" cap="flat">
                <a:noFill/>
                <a:miter lim="400000"/>
              </a:ln>
              <a:effectLst/>
            </p:spPr>
          </p:pic>
          <p:pic>
            <p:nvPicPr>
              <p:cNvPr id="745" name="그룹" descr="그룹"/>
              <p:cNvPicPr>
                <a:picLocks noChangeAspect="1"/>
              </p:cNvPicPr>
              <p:nvPr/>
            </p:nvPicPr>
            <p:blipFill>
              <a:blip r:embed="rId7">
                <a:extLst/>
              </a:blip>
              <a:srcRect l="40345" t="19256" r="40335" b="18911"/>
              <a:stretch>
                <a:fillRect/>
              </a:stretch>
            </p:blipFill>
            <p:spPr>
              <a:xfrm>
                <a:off x="480679" y="100055"/>
                <a:ext cx="120668" cy="3053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30" h="21515" extrusionOk="0">
                    <a:moveTo>
                      <a:pt x="10425" y="0"/>
                    </a:moveTo>
                    <a:cubicBezTo>
                      <a:pt x="8761" y="10"/>
                      <a:pt x="7137" y="341"/>
                      <a:pt x="6255" y="1007"/>
                    </a:cubicBezTo>
                    <a:cubicBezTo>
                      <a:pt x="5008" y="1949"/>
                      <a:pt x="6054" y="3312"/>
                      <a:pt x="8340" y="3692"/>
                    </a:cubicBezTo>
                    <a:cubicBezTo>
                      <a:pt x="8686" y="3749"/>
                      <a:pt x="9679" y="3799"/>
                      <a:pt x="10564" y="3804"/>
                    </a:cubicBezTo>
                    <a:cubicBezTo>
                      <a:pt x="14327" y="3822"/>
                      <a:pt x="16605" y="2289"/>
                      <a:pt x="14734" y="979"/>
                    </a:cubicBezTo>
                    <a:cubicBezTo>
                      <a:pt x="13797" y="323"/>
                      <a:pt x="12088" y="-9"/>
                      <a:pt x="10425" y="0"/>
                    </a:cubicBezTo>
                    <a:close/>
                    <a:moveTo>
                      <a:pt x="10633" y="4195"/>
                    </a:moveTo>
                    <a:cubicBezTo>
                      <a:pt x="1705" y="4195"/>
                      <a:pt x="1335" y="4211"/>
                      <a:pt x="486" y="5062"/>
                    </a:cubicBezTo>
                    <a:cubicBezTo>
                      <a:pt x="65" y="5485"/>
                      <a:pt x="0" y="6106"/>
                      <a:pt x="0" y="8557"/>
                    </a:cubicBezTo>
                    <a:lnTo>
                      <a:pt x="0" y="11522"/>
                    </a:lnTo>
                    <a:lnTo>
                      <a:pt x="764" y="11829"/>
                    </a:lnTo>
                    <a:cubicBezTo>
                      <a:pt x="1707" y="12207"/>
                      <a:pt x="2198" y="12222"/>
                      <a:pt x="3266" y="11885"/>
                    </a:cubicBezTo>
                    <a:lnTo>
                      <a:pt x="4100" y="11633"/>
                    </a:lnTo>
                    <a:lnTo>
                      <a:pt x="4170" y="9396"/>
                    </a:lnTo>
                    <a:cubicBezTo>
                      <a:pt x="4224" y="7984"/>
                      <a:pt x="4388" y="7167"/>
                      <a:pt x="4587" y="7187"/>
                    </a:cubicBezTo>
                    <a:cubicBezTo>
                      <a:pt x="4790" y="7207"/>
                      <a:pt x="4972" y="9676"/>
                      <a:pt x="5073" y="14122"/>
                    </a:cubicBezTo>
                    <a:lnTo>
                      <a:pt x="5212" y="21029"/>
                    </a:lnTo>
                    <a:lnTo>
                      <a:pt x="5977" y="21281"/>
                    </a:lnTo>
                    <a:cubicBezTo>
                      <a:pt x="6452" y="21435"/>
                      <a:pt x="7003" y="21505"/>
                      <a:pt x="7575" y="21505"/>
                    </a:cubicBezTo>
                    <a:cubicBezTo>
                      <a:pt x="8148" y="21505"/>
                      <a:pt x="8698" y="21435"/>
                      <a:pt x="9174" y="21281"/>
                    </a:cubicBezTo>
                    <a:cubicBezTo>
                      <a:pt x="9913" y="21041"/>
                      <a:pt x="9921" y="21001"/>
                      <a:pt x="10077" y="17785"/>
                    </a:cubicBezTo>
                    <a:cubicBezTo>
                      <a:pt x="10176" y="15753"/>
                      <a:pt x="10366" y="14570"/>
                      <a:pt x="10564" y="14570"/>
                    </a:cubicBezTo>
                    <a:cubicBezTo>
                      <a:pt x="10761" y="14570"/>
                      <a:pt x="10951" y="15753"/>
                      <a:pt x="11050" y="17785"/>
                    </a:cubicBezTo>
                    <a:cubicBezTo>
                      <a:pt x="11207" y="21001"/>
                      <a:pt x="11215" y="21041"/>
                      <a:pt x="11954" y="21281"/>
                    </a:cubicBezTo>
                    <a:cubicBezTo>
                      <a:pt x="12815" y="21561"/>
                      <a:pt x="13689" y="21591"/>
                      <a:pt x="14803" y="21365"/>
                    </a:cubicBezTo>
                    <a:lnTo>
                      <a:pt x="15637" y="21197"/>
                    </a:lnTo>
                    <a:lnTo>
                      <a:pt x="15776" y="14178"/>
                    </a:lnTo>
                    <a:cubicBezTo>
                      <a:pt x="15878" y="9626"/>
                      <a:pt x="16058" y="7159"/>
                      <a:pt x="16262" y="7159"/>
                    </a:cubicBezTo>
                    <a:cubicBezTo>
                      <a:pt x="16455" y="7159"/>
                      <a:pt x="16583" y="8047"/>
                      <a:pt x="16679" y="9424"/>
                    </a:cubicBezTo>
                    <a:cubicBezTo>
                      <a:pt x="16822" y="11470"/>
                      <a:pt x="16889" y="11694"/>
                      <a:pt x="17444" y="11857"/>
                    </a:cubicBezTo>
                    <a:cubicBezTo>
                      <a:pt x="18317" y="12113"/>
                      <a:pt x="19766" y="12068"/>
                      <a:pt x="20502" y="11773"/>
                    </a:cubicBezTo>
                    <a:cubicBezTo>
                      <a:pt x="21097" y="11534"/>
                      <a:pt x="21127" y="11348"/>
                      <a:pt x="21127" y="8473"/>
                    </a:cubicBezTo>
                    <a:cubicBezTo>
                      <a:pt x="21127" y="3970"/>
                      <a:pt x="21600" y="4195"/>
                      <a:pt x="10633" y="4195"/>
                    </a:cubicBezTo>
                    <a:close/>
                  </a:path>
                </a:pathLst>
              </a:custGeom>
              <a:ln w="12700" cap="flat">
                <a:noFill/>
                <a:miter lim="400000"/>
              </a:ln>
              <a:effectLst/>
            </p:spPr>
          </p:pic>
        </p:grpSp>
      </p:grpSp>
      <p:grpSp>
        <p:nvGrpSpPr>
          <p:cNvPr id="754" name="그룹"/>
          <p:cNvGrpSpPr/>
          <p:nvPr/>
        </p:nvGrpSpPr>
        <p:grpSpPr>
          <a:xfrm>
            <a:off x="5427398" y="11493350"/>
            <a:ext cx="922552" cy="922551"/>
            <a:chOff x="0" y="0"/>
            <a:chExt cx="922550" cy="922550"/>
          </a:xfrm>
        </p:grpSpPr>
        <p:sp>
          <p:nvSpPr>
            <p:cNvPr id="748" name="그룹"/>
            <p:cNvSpPr/>
            <p:nvPr/>
          </p:nvSpPr>
          <p:spPr>
            <a:xfrm>
              <a:off x="0" y="0"/>
              <a:ext cx="922551" cy="922551"/>
            </a:xfrm>
            <a:prstGeom prst="rect">
              <a:avLst/>
            </a:prstGeom>
            <a:solidFill>
              <a:srgbClr val="FFFFFF"/>
            </a:solidFill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  <p:grpSp>
          <p:nvGrpSpPr>
            <p:cNvPr id="752" name="그룹"/>
            <p:cNvGrpSpPr/>
            <p:nvPr/>
          </p:nvGrpSpPr>
          <p:grpSpPr>
            <a:xfrm>
              <a:off x="45801" y="219484"/>
              <a:ext cx="781590" cy="508982"/>
              <a:chOff x="145723" y="0"/>
              <a:chExt cx="781589" cy="508981"/>
            </a:xfrm>
          </p:grpSpPr>
          <p:sp>
            <p:nvSpPr>
              <p:cNvPr id="749" name="그룹"/>
              <p:cNvSpPr/>
              <p:nvPr/>
            </p:nvSpPr>
            <p:spPr>
              <a:xfrm flipV="1">
                <a:off x="567463" y="252713"/>
                <a:ext cx="1" cy="256269"/>
              </a:xfrm>
              <a:prstGeom prst="line">
                <a:avLst/>
              </a:prstGeom>
              <a:noFill/>
              <a:ln w="25400" cap="flat">
                <a:solidFill>
                  <a:schemeClr val="accent1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3200"/>
                </a:pPr>
                <a:endParaRPr/>
              </a:p>
            </p:txBody>
          </p:sp>
          <p:sp>
            <p:nvSpPr>
              <p:cNvPr id="759" name="연결선"/>
              <p:cNvSpPr/>
              <p:nvPr/>
            </p:nvSpPr>
            <p:spPr>
              <a:xfrm>
                <a:off x="188908" y="0"/>
                <a:ext cx="738406" cy="1758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6200" extrusionOk="0">
                    <a:moveTo>
                      <a:pt x="21600" y="111"/>
                    </a:moveTo>
                    <a:cubicBezTo>
                      <a:pt x="14467" y="21600"/>
                      <a:pt x="7267" y="21563"/>
                      <a:pt x="0" y="0"/>
                    </a:cubicBezTo>
                  </a:path>
                </a:pathLst>
              </a:custGeom>
              <a:noFill/>
              <a:ln w="38100" cap="flat">
                <a:solidFill>
                  <a:srgbClr val="53585F"/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751" name="그룹"/>
              <p:cNvSpPr/>
              <p:nvPr/>
            </p:nvSpPr>
            <p:spPr>
              <a:xfrm rot="-17989519" flipH="1" flipV="1">
                <a:off x="228853" y="188409"/>
                <a:ext cx="64971" cy="229287"/>
              </a:xfrm>
              <a:prstGeom prst="line">
                <a:avLst/>
              </a:prstGeom>
              <a:noFill/>
              <a:ln w="25400" cap="flat">
                <a:solidFill>
                  <a:schemeClr val="accent1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3200"/>
                </a:pPr>
                <a:endParaRPr/>
              </a:p>
            </p:txBody>
          </p:sp>
        </p:grpSp>
        <p:sp>
          <p:nvSpPr>
            <p:cNvPr id="753" name="그룹"/>
            <p:cNvSpPr/>
            <p:nvPr/>
          </p:nvSpPr>
          <p:spPr>
            <a:xfrm rot="3610481" flipH="1">
              <a:off x="654027" y="482598"/>
              <a:ext cx="216879" cy="44069"/>
            </a:xfrm>
            <a:prstGeom prst="line">
              <a:avLst/>
            </a:prstGeom>
            <a:noFill/>
            <a:ln w="25400" cap="flat">
              <a:solidFill>
                <a:schemeClr val="accent1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</p:grpSp>
      <p:sp>
        <p:nvSpPr>
          <p:cNvPr id="755" name="Scene #. 코디네이션(입체 모델 parallax)"/>
          <p:cNvSpPr/>
          <p:nvPr/>
        </p:nvSpPr>
        <p:spPr>
          <a:xfrm>
            <a:off x="1344055" y="2311021"/>
            <a:ext cx="8477855" cy="49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lnSpc>
                <a:spcPct val="150000"/>
              </a:lnSpc>
              <a:defRPr sz="2500">
                <a:solidFill>
                  <a:srgbClr val="029193"/>
                </a:solidFill>
                <a:latin typeface="Apple SD 산돌고딕 Neo 볼드체"/>
                <a:ea typeface="Apple SD 산돌고딕 Neo 볼드체"/>
                <a:cs typeface="Apple SD 산돌고딕 Neo 볼드체"/>
                <a:sym typeface="Apple SD 산돌고딕 Neo 볼드체"/>
              </a:defRPr>
            </a:lvl1pPr>
          </a:lstStyle>
          <a:p>
            <a:r>
              <a:t>Scene #. 코디네이션(입체 모델 parallax)</a:t>
            </a:r>
          </a:p>
        </p:txBody>
      </p:sp>
    </p:spTree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Apple SD 산돌고딕 Neo 옅은체"/>
        <a:ea typeface="Apple SD 산돌고딕 Neo 옅은체"/>
        <a:cs typeface="Apple SD 산돌고딕 Neo 옅은체"/>
      </a:majorFont>
      <a:minorFont>
        <a:latin typeface="Apple SD 산돌고딕 Neo 옅은체"/>
        <a:ea typeface="Apple SD 산돌고딕 Neo 옅은체"/>
        <a:cs typeface="Apple SD 산돌고딕 Neo 옅은체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Apple SD 산돌고딕 Neo 옅은체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pple SD 산돌고딕 Neo 옅은체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Apple SD 산돌고딕 Neo 옅은체"/>
        <a:ea typeface="Apple SD 산돌고딕 Neo 옅은체"/>
        <a:cs typeface="Apple SD 산돌고딕 Neo 옅은체"/>
      </a:majorFont>
      <a:minorFont>
        <a:latin typeface="Apple SD 산돌고딕 Neo 옅은체"/>
        <a:ea typeface="Apple SD 산돌고딕 Neo 옅은체"/>
        <a:cs typeface="Apple SD 산돌고딕 Neo 옅은체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Apple SD 산돌고딕 Neo 옅은체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pple SD 산돌고딕 Neo 옅은체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379</Words>
  <Application>Microsoft Office PowerPoint</Application>
  <PresentationFormat>사용자 지정</PresentationFormat>
  <Paragraphs>64</Paragraphs>
  <Slides>5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5</vt:i4>
      </vt:variant>
    </vt:vector>
  </HeadingPairs>
  <TitlesOfParts>
    <vt:vector size="13" baseType="lpstr">
      <vt:lpstr>Apple SD 산돌고딕 Neo 볼드체</vt:lpstr>
      <vt:lpstr>Apple SD 산돌고딕 Neo 옅은체</vt:lpstr>
      <vt:lpstr>Apple SD 산돌고딕 Neo 중간체</vt:lpstr>
      <vt:lpstr>Helvetica Light</vt:lpstr>
      <vt:lpstr>Helvetica Neue</vt:lpstr>
      <vt:lpstr>맑은 고딕</vt:lpstr>
      <vt:lpstr>Helvetica</vt:lpstr>
      <vt:lpstr>White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cp:lastModifiedBy>KTG</cp:lastModifiedBy>
  <cp:revision>6</cp:revision>
  <dcterms:modified xsi:type="dcterms:W3CDTF">2017-05-10T08:08:02Z</dcterms:modified>
</cp:coreProperties>
</file>