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22"/>
  </p:handoutMasterIdLst>
  <p:sldIdLst>
    <p:sldId id="258" r:id="rId3"/>
    <p:sldId id="257" r:id="rId4"/>
    <p:sldId id="259" r:id="rId5"/>
    <p:sldId id="272" r:id="rId6"/>
    <p:sldId id="273" r:id="rId7"/>
    <p:sldId id="274" r:id="rId8"/>
    <p:sldId id="260" r:id="rId9"/>
    <p:sldId id="265" r:id="rId10"/>
    <p:sldId id="269" r:id="rId11"/>
    <p:sldId id="270" r:id="rId12"/>
    <p:sldId id="271" r:id="rId13"/>
    <p:sldId id="261" r:id="rId14"/>
    <p:sldId id="262" r:id="rId15"/>
    <p:sldId id="263" r:id="rId16"/>
    <p:sldId id="264" r:id="rId17"/>
    <p:sldId id="266" r:id="rId18"/>
    <p:sldId id="267" r:id="rId19"/>
    <p:sldId id="268" r:id="rId20"/>
    <p:sldId id="275" r:id="rId21"/>
  </p:sldIdLst>
  <p:sldSz cx="6858000" cy="9906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0" autoAdjust="0"/>
  </p:normalViewPr>
  <p:slideViewPr>
    <p:cSldViewPr snapToGrid="0">
      <p:cViewPr>
        <p:scale>
          <a:sx n="75" d="100"/>
          <a:sy n="75" d="100"/>
        </p:scale>
        <p:origin x="31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48113-69C6-47F6-80AB-A9C15ED7FA58}" type="datetimeFigureOut">
              <a:rPr lang="ko-KR" altLang="en-US" smtClean="0"/>
              <a:t>2017-05-11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1CA11-D0C9-438C-8085-F53E10FBA1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2224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B8C-852C-4446-8718-421A1A5F9D4E}" type="datetimeFigureOut">
              <a:rPr lang="ko-KR" altLang="en-US" smtClean="0"/>
              <a:t>2017-05-11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249C-0038-46B3-BBB2-11A49959FE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06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B8C-852C-4446-8718-421A1A5F9D4E}" type="datetimeFigureOut">
              <a:rPr lang="ko-KR" altLang="en-US" smtClean="0"/>
              <a:t>2017-05-11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249C-0038-46B3-BBB2-11A49959FE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704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B8C-852C-4446-8718-421A1A5F9D4E}" type="datetimeFigureOut">
              <a:rPr lang="ko-KR" altLang="en-US" smtClean="0"/>
              <a:t>2017-05-11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249C-0038-46B3-BBB2-11A49959FE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04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641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메뉴얼 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0" y="1958340"/>
            <a:ext cx="477012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0" y="5424095"/>
            <a:ext cx="477012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95026" y="2063675"/>
            <a:ext cx="5766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err="1" smtClean="0">
                <a:latin typeface="+mj-ea"/>
                <a:ea typeface="+mj-ea"/>
              </a:rPr>
              <a:t>콘텐츠</a:t>
            </a:r>
            <a:r>
              <a:rPr lang="ko-KR" altLang="en-US" sz="3200" b="1" dirty="0" smtClean="0">
                <a:latin typeface="+mj-ea"/>
                <a:ea typeface="+mj-ea"/>
              </a:rPr>
              <a:t> 관리 </a:t>
            </a:r>
            <a:r>
              <a:rPr lang="ko-KR" altLang="en-US" sz="3200" b="1" dirty="0" err="1" smtClean="0">
                <a:latin typeface="+mj-ea"/>
                <a:ea typeface="+mj-ea"/>
              </a:rPr>
              <a:t>메뉴얼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0"/>
          </p:nvPr>
        </p:nvSpPr>
        <p:spPr>
          <a:xfrm>
            <a:off x="95026" y="5037405"/>
            <a:ext cx="4798767" cy="574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endParaRPr lang="ko-KR" altLang="en-US" dirty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98658858"/>
              </p:ext>
            </p:extLst>
          </p:nvPr>
        </p:nvGraphicFramePr>
        <p:xfrm>
          <a:off x="4140232" y="359175"/>
          <a:ext cx="2519680" cy="604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29920"/>
                <a:gridCol w="629920"/>
                <a:gridCol w="629920"/>
                <a:gridCol w="629920"/>
              </a:tblGrid>
              <a:tr h="0">
                <a:tc rowSpan="3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b="0" kern="100" dirty="0">
                          <a:solidFill>
                            <a:schemeClr val="tx1"/>
                          </a:solidFill>
                          <a:effectLst/>
                        </a:rPr>
                        <a:t>결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b="0" kern="100" dirty="0">
                          <a:solidFill>
                            <a:schemeClr val="tx1"/>
                          </a:solidFill>
                          <a:effectLst/>
                        </a:rPr>
                        <a:t>재</a:t>
                      </a:r>
                      <a:endParaRPr lang="ko-KR" sz="1000" b="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b="0" kern="100">
                          <a:solidFill>
                            <a:schemeClr val="tx1"/>
                          </a:solidFill>
                          <a:effectLst/>
                        </a:rPr>
                        <a:t>기</a:t>
                      </a:r>
                      <a:r>
                        <a:rPr lang="en-US" sz="1000" b="0" kern="1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ko-KR" sz="1000" b="0" kern="100">
                          <a:solidFill>
                            <a:schemeClr val="tx1"/>
                          </a:solidFill>
                          <a:effectLst/>
                        </a:rPr>
                        <a:t>안</a:t>
                      </a:r>
                      <a:endParaRPr lang="ko-KR" sz="1000" b="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b="0" kern="100">
                          <a:solidFill>
                            <a:schemeClr val="tx1"/>
                          </a:solidFill>
                          <a:effectLst/>
                        </a:rPr>
                        <a:t>심</a:t>
                      </a:r>
                      <a:r>
                        <a:rPr lang="en-US" sz="1000" b="0" kern="1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ko-KR" sz="1000" b="0" kern="100">
                          <a:solidFill>
                            <a:schemeClr val="tx1"/>
                          </a:solidFill>
                          <a:effectLst/>
                        </a:rPr>
                        <a:t>사</a:t>
                      </a:r>
                      <a:endParaRPr lang="ko-KR" sz="1000" b="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b="0" kern="100">
                          <a:solidFill>
                            <a:schemeClr val="tx1"/>
                          </a:solidFill>
                          <a:effectLst/>
                        </a:rPr>
                        <a:t>결</a:t>
                      </a:r>
                      <a:r>
                        <a:rPr lang="en-US" sz="1000" b="0" kern="1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ko-KR" sz="1000" b="0" kern="100">
                          <a:solidFill>
                            <a:schemeClr val="tx1"/>
                          </a:solidFill>
                          <a:effectLst/>
                        </a:rPr>
                        <a:t>정</a:t>
                      </a:r>
                      <a:endParaRPr lang="ko-KR" sz="1000" b="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97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ko-KR" sz="1000" b="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ko-KR" sz="1000" b="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latinLnBrk="1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ko-KR" sz="1000" b="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ko-KR" sz="1000" b="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ko-KR" sz="1000" b="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b="0" kern="10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ko-KR" sz="1000" b="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" name="직사각형 11"/>
          <p:cNvSpPr/>
          <p:nvPr userDrawn="1"/>
        </p:nvSpPr>
        <p:spPr>
          <a:xfrm>
            <a:off x="-45244" y="8001000"/>
            <a:ext cx="6858000" cy="1905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graphicFrame>
        <p:nvGraphicFramePr>
          <p:cNvPr id="14" name="표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62807044"/>
              </p:ext>
            </p:extLst>
          </p:nvPr>
        </p:nvGraphicFramePr>
        <p:xfrm>
          <a:off x="208600" y="8464626"/>
          <a:ext cx="2877500" cy="9777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55985"/>
                <a:gridCol w="1721515"/>
              </a:tblGrid>
              <a:tr h="244437">
                <a:tc>
                  <a:txBody>
                    <a:bodyPr/>
                    <a:lstStyle/>
                    <a:p>
                      <a:pPr algn="dist" latinLnBrk="1">
                        <a:spcAft>
                          <a:spcPts val="0"/>
                        </a:spcAft>
                      </a:pPr>
                      <a:r>
                        <a:rPr lang="ko-KR" sz="1200" b="0" kern="100" dirty="0">
                          <a:solidFill>
                            <a:schemeClr val="tx1"/>
                          </a:solidFill>
                          <a:effectLst/>
                        </a:rPr>
                        <a:t>관리본문서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08568" marR="10856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>
                        <a:spcAft>
                          <a:spcPts val="0"/>
                        </a:spcAft>
                      </a:pP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08568" marR="10856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437">
                <a:tc>
                  <a:txBody>
                    <a:bodyPr/>
                    <a:lstStyle/>
                    <a:p>
                      <a:pPr algn="dist" latinLnBrk="1">
                        <a:spcAft>
                          <a:spcPts val="0"/>
                        </a:spcAft>
                      </a:pPr>
                      <a:r>
                        <a:rPr lang="ko-KR" sz="1200" b="0" kern="100" dirty="0">
                          <a:solidFill>
                            <a:schemeClr val="tx1"/>
                          </a:solidFill>
                          <a:effectLst/>
                        </a:rPr>
                        <a:t>문서관리번호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08568" marR="10856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>
                        <a:spcAft>
                          <a:spcPts val="0"/>
                        </a:spcAft>
                      </a:pPr>
                      <a:r>
                        <a:rPr lang="en-US" sz="1200" b="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08568" marR="108568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437">
                <a:tc>
                  <a:txBody>
                    <a:bodyPr/>
                    <a:lstStyle/>
                    <a:p>
                      <a:pPr algn="dist" latinLnBrk="1">
                        <a:spcAft>
                          <a:spcPts val="0"/>
                        </a:spcAft>
                      </a:pPr>
                      <a:r>
                        <a:rPr lang="ko-KR" sz="1200" b="0" kern="100" dirty="0">
                          <a:solidFill>
                            <a:schemeClr val="tx1"/>
                          </a:solidFill>
                          <a:effectLst/>
                        </a:rPr>
                        <a:t>작성자</a:t>
                      </a: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08568" marR="10856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08568" marR="108568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437">
                <a:tc>
                  <a:txBody>
                    <a:bodyPr/>
                    <a:lstStyle/>
                    <a:p>
                      <a:pPr algn="dist" latinLnBrk="1">
                        <a:spcAft>
                          <a:spcPts val="0"/>
                        </a:spcAft>
                      </a:pPr>
                      <a:r>
                        <a:rPr lang="ko-KR" sz="1200" b="0" kern="100">
                          <a:solidFill>
                            <a:schemeClr val="tx1"/>
                          </a:solidFill>
                          <a:effectLst/>
                        </a:rPr>
                        <a:t>보안</a:t>
                      </a:r>
                      <a:endParaRPr lang="ko-KR" sz="1200" b="0" kern="10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08568" marR="10856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dist" latinLnBrk="1">
                        <a:spcAft>
                          <a:spcPts val="0"/>
                        </a:spcAft>
                      </a:pPr>
                      <a:endParaRPr lang="ko-KR" sz="1200" b="0" kern="100" dirty="0">
                        <a:solidFill>
                          <a:schemeClr val="tx1"/>
                        </a:solidFill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108568" marR="108568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" name="그림 개체 틀 15"/>
          <p:cNvSpPr>
            <a:spLocks noGrp="1"/>
          </p:cNvSpPr>
          <p:nvPr>
            <p:ph type="pic" sz="quarter" idx="11" hasCustomPrompt="1"/>
          </p:nvPr>
        </p:nvSpPr>
        <p:spPr>
          <a:xfrm>
            <a:off x="4152900" y="8420100"/>
            <a:ext cx="2527300" cy="106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ko-KR" altLang="en-US" dirty="0" smtClean="0"/>
              <a:t> 로고</a:t>
            </a:r>
            <a:endParaRPr lang="ko-KR" altLang="en-US" dirty="0"/>
          </a:p>
        </p:txBody>
      </p:sp>
      <p:sp>
        <p:nvSpPr>
          <p:cNvPr id="17" name="직사각형 16"/>
          <p:cNvSpPr/>
          <p:nvPr userDrawn="1"/>
        </p:nvSpPr>
        <p:spPr>
          <a:xfrm>
            <a:off x="3330575" y="9527173"/>
            <a:ext cx="3429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latinLnBrk="1"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ko-KR" sz="800" kern="100" dirty="0" smtClean="0">
                <a:effectLst/>
                <a:latin typeface="맑은 고딕" panose="020B0503020000020004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Copyright </a:t>
            </a:r>
            <a:r>
              <a:rPr lang="ko-KR" altLang="ko-KR" sz="800" kern="100" dirty="0" smtClean="0">
                <a:effectLst/>
                <a:latin typeface="굴림" panose="020B0600000101010101" pitchFamily="50" charset="-127"/>
                <a:ea typeface="+mn-ea"/>
                <a:cs typeface="바탕" panose="02030600000101010101" pitchFamily="18" charset="-127"/>
              </a:rPr>
              <a:t>ⓒ</a:t>
            </a:r>
            <a:r>
              <a:rPr lang="en-US" altLang="ko-KR" sz="800" kern="100" dirty="0" smtClean="0">
                <a:effectLst/>
                <a:latin typeface="맑은 고딕" panose="020B0503020000020004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  </a:t>
            </a:r>
            <a:r>
              <a:rPr lang="ko-KR" altLang="en-US" sz="800" kern="100" baseline="0" dirty="0" smtClean="0">
                <a:effectLst/>
                <a:latin typeface="맑은 고딕" panose="020B0503020000020004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                             </a:t>
            </a:r>
            <a:r>
              <a:rPr lang="en-US" altLang="ko-KR" sz="800" kern="100" dirty="0" smtClean="0">
                <a:effectLst/>
                <a:latin typeface="맑은 고딕" panose="020B0503020000020004" pitchFamily="50" charset="-127"/>
                <a:ea typeface="굴림" panose="020B0600000101010101" pitchFamily="50" charset="-127"/>
                <a:cs typeface="Times New Roman" panose="02020603050405020304" pitchFamily="18" charset="0"/>
              </a:rPr>
              <a:t>All rights reserved |  Confidential</a:t>
            </a:r>
            <a:endParaRPr lang="ko-KR" altLang="ko-KR" sz="3600" dirty="0">
              <a:effectLst/>
              <a:latin typeface="굴림" panose="020B0600000101010101" pitchFamily="50" charset="-127"/>
              <a:ea typeface="굴림" panose="020B0600000101010101" pitchFamily="50" charset="-127"/>
              <a:cs typeface="굴림" panose="020B0600000101010101" pitchFamily="50" charset="-127"/>
            </a:endParaRP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2" hasCustomPrompt="1"/>
          </p:nvPr>
        </p:nvSpPr>
        <p:spPr>
          <a:xfrm>
            <a:off x="1333500" y="8934299"/>
            <a:ext cx="1758950" cy="234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spc="600"/>
            </a:lvl1pPr>
          </a:lstStyle>
          <a:p>
            <a:pPr lvl="0"/>
            <a:r>
              <a:rPr lang="ko-KR" altLang="en-US" dirty="0" smtClean="0"/>
              <a:t>작성자</a:t>
            </a:r>
            <a:endParaRPr lang="ko-KR" altLang="en-US" dirty="0"/>
          </a:p>
        </p:txBody>
      </p:sp>
      <p:sp>
        <p:nvSpPr>
          <p:cNvPr id="20" name="텍스트 개체 틀 18"/>
          <p:cNvSpPr>
            <a:spLocks noGrp="1"/>
          </p:cNvSpPr>
          <p:nvPr>
            <p:ph type="body" sz="quarter" idx="13" hasCustomPrompt="1"/>
          </p:nvPr>
        </p:nvSpPr>
        <p:spPr>
          <a:xfrm>
            <a:off x="4618997" y="9533439"/>
            <a:ext cx="443230" cy="234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spc="0"/>
            </a:lvl1pPr>
          </a:lstStyle>
          <a:p>
            <a:pPr lvl="0"/>
            <a:r>
              <a:rPr lang="en-US" altLang="ko-KR" dirty="0" smtClean="0"/>
              <a:t>2017</a:t>
            </a:r>
            <a:endParaRPr lang="ko-KR" altLang="en-US" dirty="0"/>
          </a:p>
        </p:txBody>
      </p:sp>
      <p:sp>
        <p:nvSpPr>
          <p:cNvPr id="23" name="텍스트 개체 틀 18"/>
          <p:cNvSpPr>
            <a:spLocks noGrp="1"/>
          </p:cNvSpPr>
          <p:nvPr>
            <p:ph type="body" sz="quarter" idx="14" hasCustomPrompt="1"/>
          </p:nvPr>
        </p:nvSpPr>
        <p:spPr>
          <a:xfrm>
            <a:off x="4893793" y="9533439"/>
            <a:ext cx="929640" cy="234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spc="0"/>
            </a:lvl1pPr>
          </a:lstStyle>
          <a:p>
            <a:pPr lvl="0"/>
            <a:r>
              <a:rPr lang="en-US" altLang="ko-KR" dirty="0" err="1" smtClean="0"/>
              <a:t>Famoz</a:t>
            </a:r>
            <a:r>
              <a:rPr lang="en-US" altLang="ko-KR" dirty="0" smtClean="0"/>
              <a:t> Co, Ltd.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5" hasCustomPrompt="1"/>
          </p:nvPr>
        </p:nvSpPr>
        <p:spPr>
          <a:xfrm>
            <a:off x="95026" y="6107249"/>
            <a:ext cx="2404882" cy="466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2017.04.24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796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문서개정이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표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32774074"/>
              </p:ext>
            </p:extLst>
          </p:nvPr>
        </p:nvGraphicFramePr>
        <p:xfrm>
          <a:off x="335665" y="347242"/>
          <a:ext cx="6215608" cy="915298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79677"/>
                <a:gridCol w="1180617"/>
                <a:gridCol w="3217763"/>
                <a:gridCol w="937551"/>
              </a:tblGrid>
              <a:tr h="601669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문서 개정</a:t>
                      </a:r>
                      <a:r>
                        <a:rPr lang="ko-KR" altLang="en-US" baseline="0" dirty="0" smtClean="0"/>
                        <a:t> </a:t>
                      </a:r>
                      <a:r>
                        <a:rPr lang="ko-KR" altLang="en-US" dirty="0" err="1" smtClean="0"/>
                        <a:t>이력표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6576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문서명</a:t>
                      </a:r>
                      <a:endParaRPr lang="ko-KR" alt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/>
                        <a:t>사용자 </a:t>
                      </a:r>
                      <a:r>
                        <a:rPr lang="ko-KR" altLang="en-US" dirty="0" err="1" smtClean="0"/>
                        <a:t>메뉴얼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버전</a:t>
                      </a:r>
                      <a:endParaRPr lang="ko-KR" alt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날짜</a:t>
                      </a:r>
                      <a:endParaRPr lang="ko-KR" alt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내용</a:t>
                      </a:r>
                      <a:endParaRPr lang="ko-KR" alt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작성자</a:t>
                      </a:r>
                      <a:endParaRPr lang="ko-KR" altLang="en-US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1979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텍스트 개체 틀 11"/>
          <p:cNvSpPr>
            <a:spLocks noGrp="1"/>
          </p:cNvSpPr>
          <p:nvPr>
            <p:ph type="body" sz="quarter" idx="10" hasCustomPrompt="1"/>
          </p:nvPr>
        </p:nvSpPr>
        <p:spPr>
          <a:xfrm>
            <a:off x="347028" y="1721485"/>
            <a:ext cx="833437" cy="7708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ko-KR" altLang="en-US" dirty="0" smtClean="0"/>
              <a:t>버전</a:t>
            </a:r>
            <a:endParaRPr lang="en-US" altLang="ko-KR" dirty="0" smtClean="0"/>
          </a:p>
        </p:txBody>
      </p:sp>
      <p:sp>
        <p:nvSpPr>
          <p:cNvPr id="13" name="텍스트 개체 틀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5708" y="1721485"/>
            <a:ext cx="1184592" cy="7708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ko-KR" altLang="en-US" dirty="0" smtClean="0"/>
              <a:t>날짜</a:t>
            </a:r>
            <a:endParaRPr lang="en-US" altLang="ko-KR" dirty="0" smtClean="0"/>
          </a:p>
        </p:txBody>
      </p:sp>
      <p:sp>
        <p:nvSpPr>
          <p:cNvPr id="14" name="텍스트 개체 틀 11"/>
          <p:cNvSpPr>
            <a:spLocks noGrp="1"/>
          </p:cNvSpPr>
          <p:nvPr>
            <p:ph type="body" sz="quarter" idx="12" hasCustomPrompt="1"/>
          </p:nvPr>
        </p:nvSpPr>
        <p:spPr>
          <a:xfrm>
            <a:off x="2400300" y="1721485"/>
            <a:ext cx="3139440" cy="7708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ko-KR" altLang="en-US" dirty="0" smtClean="0"/>
              <a:t>내용</a:t>
            </a:r>
            <a:endParaRPr lang="en-US" altLang="ko-KR" dirty="0" smtClean="0"/>
          </a:p>
        </p:txBody>
      </p:sp>
      <p:sp>
        <p:nvSpPr>
          <p:cNvPr id="15" name="텍스트 개체 틀 11"/>
          <p:cNvSpPr>
            <a:spLocks noGrp="1"/>
          </p:cNvSpPr>
          <p:nvPr>
            <p:ph type="body" sz="quarter" idx="13" hasCustomPrompt="1"/>
          </p:nvPr>
        </p:nvSpPr>
        <p:spPr>
          <a:xfrm>
            <a:off x="5653564" y="1721485"/>
            <a:ext cx="833437" cy="7708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ko-KR" altLang="en-US" dirty="0" smtClean="0"/>
              <a:t>작성자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71295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2794001" y="336551"/>
            <a:ext cx="1130299" cy="400049"/>
          </a:xfrm>
          <a:prstGeom prst="rect">
            <a:avLst/>
          </a:prstGeom>
        </p:spPr>
        <p:txBody>
          <a:bodyPr/>
          <a:lstStyle>
            <a:lvl1pPr algn="dist">
              <a:defRPr sz="2000" b="1"/>
            </a:lvl1pPr>
          </a:lstStyle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cxnSp>
        <p:nvCxnSpPr>
          <p:cNvPr id="4" name="직선 연결선 3"/>
          <p:cNvCxnSpPr/>
          <p:nvPr userDrawn="1"/>
        </p:nvCxnSpPr>
        <p:spPr>
          <a:xfrm>
            <a:off x="341312" y="812800"/>
            <a:ext cx="62357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텍스트 개체 틀 5"/>
          <p:cNvSpPr>
            <a:spLocks noGrp="1"/>
          </p:cNvSpPr>
          <p:nvPr>
            <p:ph type="body" sz="quarter" idx="10"/>
          </p:nvPr>
        </p:nvSpPr>
        <p:spPr>
          <a:xfrm>
            <a:off x="341313" y="1041400"/>
            <a:ext cx="6235700" cy="8648700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1800"/>
            </a:lvl1pPr>
            <a:lvl2pPr marL="914400" indent="-457200">
              <a:buFont typeface="+mj-lt"/>
              <a:buAutoNum type="arabicPeriod"/>
              <a:defRPr sz="1600"/>
            </a:lvl2pPr>
            <a:lvl3pPr marL="1371600" indent="-457200">
              <a:buFont typeface="+mj-lt"/>
              <a:buAutoNum type="arabicPeriod"/>
              <a:defRPr sz="1400"/>
            </a:lvl3pPr>
            <a:lvl4pPr marL="1714500" indent="-342900">
              <a:buFont typeface="+mj-lt"/>
              <a:buAutoNum type="arabicPeriod"/>
              <a:defRPr sz="1200"/>
            </a:lvl4pPr>
            <a:lvl5pPr marL="2171700" indent="-342900">
              <a:buFont typeface="+mj-lt"/>
              <a:buAutoNum type="arabicPeriod"/>
              <a:defRPr sz="12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39712" y="9690100"/>
            <a:ext cx="62357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327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 userDrawn="1"/>
        </p:nvCxnSpPr>
        <p:spPr>
          <a:xfrm>
            <a:off x="239712" y="9551208"/>
            <a:ext cx="6235700" cy="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텍스트 개체 틀 5"/>
          <p:cNvSpPr>
            <a:spLocks noGrp="1"/>
          </p:cNvSpPr>
          <p:nvPr>
            <p:ph type="body" sz="quarter" idx="10" hasCustomPrompt="1"/>
          </p:nvPr>
        </p:nvSpPr>
        <p:spPr>
          <a:xfrm>
            <a:off x="239713" y="161925"/>
            <a:ext cx="6346282" cy="333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 altLang="ko-KR" dirty="0" smtClean="0"/>
              <a:t>1. </a:t>
            </a:r>
            <a:r>
              <a:rPr lang="ko-KR" altLang="en-US" dirty="0" smtClean="0"/>
              <a:t>제목</a:t>
            </a:r>
            <a:endParaRPr lang="ko-KR" altLang="en-US" dirty="0"/>
          </a:p>
        </p:txBody>
      </p:sp>
      <p:sp>
        <p:nvSpPr>
          <p:cNvPr id="5" name="텍스트 개체 틀 5"/>
          <p:cNvSpPr>
            <a:spLocks noGrp="1"/>
          </p:cNvSpPr>
          <p:nvPr>
            <p:ph type="body" sz="quarter" idx="11" hasCustomPrompt="1"/>
          </p:nvPr>
        </p:nvSpPr>
        <p:spPr>
          <a:xfrm>
            <a:off x="239713" y="622300"/>
            <a:ext cx="6346282" cy="87416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ko-KR" altLang="en-US" dirty="0" smtClean="0"/>
              <a:t>본문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09714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B8C-852C-4446-8718-421A1A5F9D4E}" type="datetimeFigureOut">
              <a:rPr lang="ko-KR" altLang="en-US" smtClean="0"/>
              <a:t>2017-05-11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249C-0038-46B3-BBB2-11A49959FE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629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B8C-852C-4446-8718-421A1A5F9D4E}" type="datetimeFigureOut">
              <a:rPr lang="ko-KR" altLang="en-US" smtClean="0"/>
              <a:t>2017-05-11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249C-0038-46B3-BBB2-11A49959FE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151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B8C-852C-4446-8718-421A1A5F9D4E}" type="datetimeFigureOut">
              <a:rPr lang="ko-KR" altLang="en-US" smtClean="0"/>
              <a:t>2017-05-11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249C-0038-46B3-BBB2-11A49959FE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840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B8C-852C-4446-8718-421A1A5F9D4E}" type="datetimeFigureOut">
              <a:rPr lang="ko-KR" altLang="en-US" smtClean="0"/>
              <a:t>2017-05-11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249C-0038-46B3-BBB2-11A49959FE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5987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B8C-852C-4446-8718-421A1A5F9D4E}" type="datetimeFigureOut">
              <a:rPr lang="ko-KR" altLang="en-US" smtClean="0"/>
              <a:t>2017-05-11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249C-0038-46B3-BBB2-11A49959FE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8872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B8C-852C-4446-8718-421A1A5F9D4E}" type="datetimeFigureOut">
              <a:rPr lang="ko-KR" altLang="en-US" smtClean="0"/>
              <a:t>2017-05-11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249C-0038-46B3-BBB2-11A49959FE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8081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B8C-852C-4446-8718-421A1A5F9D4E}" type="datetimeFigureOut">
              <a:rPr lang="ko-KR" altLang="en-US" smtClean="0"/>
              <a:t>2017-05-11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249C-0038-46B3-BBB2-11A49959FE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106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A7B8C-852C-4446-8718-421A1A5F9D4E}" type="datetimeFigureOut">
              <a:rPr lang="ko-KR" altLang="en-US" smtClean="0"/>
              <a:t>2017-05-11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E249C-0038-46B3-BBB2-11A49959FE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054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A7B8C-852C-4446-8718-421A1A5F9D4E}" type="datetimeFigureOut">
              <a:rPr lang="ko-KR" altLang="en-US" smtClean="0"/>
              <a:t>2017-05-11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E249C-0038-46B3-BBB2-11A49959FEF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731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193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 dirty="0" smtClean="0"/>
              <a:t>부천 만화박물관 프리즘</a:t>
            </a:r>
            <a:endParaRPr lang="ko-KR" altLang="en-US" dirty="0"/>
          </a:p>
        </p:txBody>
      </p:sp>
      <p:pic>
        <p:nvPicPr>
          <p:cNvPr id="8" name="그림 개체 틀 7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0" t="-11444" r="-3525" b="-11111"/>
          <a:stretch/>
        </p:blipFill>
        <p:spPr/>
      </p:pic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 smtClean="0"/>
              <a:t>김태훈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2017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4"/>
          </p:nvPr>
        </p:nvSpPr>
        <p:spPr>
          <a:xfrm>
            <a:off x="4882070" y="9533439"/>
            <a:ext cx="929640" cy="234950"/>
          </a:xfrm>
        </p:spPr>
        <p:txBody>
          <a:bodyPr/>
          <a:lstStyle/>
          <a:p>
            <a:r>
              <a:rPr lang="en-US" altLang="ko-KR" dirty="0"/>
              <a:t>Famoz </a:t>
            </a:r>
            <a:r>
              <a:rPr lang="en-US" altLang="ko-KR" dirty="0" smtClean="0"/>
              <a:t>Co, Ltd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dirty="0" smtClean="0"/>
              <a:t>2017.05.11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47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CMS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smtClean="0"/>
              <a:t>3.2.2 </a:t>
            </a:r>
            <a:r>
              <a:rPr lang="ko-KR" altLang="en-US" dirty="0" smtClean="0"/>
              <a:t>콘텐츠 수정</a:t>
            </a:r>
            <a:endParaRPr lang="en-US" altLang="ko-KR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pPr marL="228600" indent="-228600">
              <a:buAutoNum type="arabicPeriod"/>
            </a:pPr>
            <a:r>
              <a:rPr lang="ko-KR" altLang="en-US" sz="1200" dirty="0" smtClean="0"/>
              <a:t>수정하길 원하는 콘텐츠를 체크합니다</a:t>
            </a:r>
            <a:r>
              <a:rPr lang="en-US" altLang="ko-KR" sz="12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200" dirty="0" smtClean="0"/>
              <a:t>우측 상단에서          버튼을 누릅니다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smtClean="0"/>
              <a:t> </a:t>
            </a:r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/>
          </a:p>
          <a:p>
            <a:r>
              <a:rPr lang="ko-KR" altLang="en-US" sz="1200" dirty="0" err="1" smtClean="0"/>
              <a:t>팝업창이</a:t>
            </a:r>
            <a:r>
              <a:rPr lang="ko-KR" altLang="en-US" sz="1200" dirty="0" smtClean="0"/>
              <a:t> 나타나면 내용을 수정 할 수 있습니다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포함된 콘텐츠는 추가는 가능하지만 수정 및 삭제를 원하시면 콘텐츠</a:t>
            </a:r>
            <a:r>
              <a:rPr lang="en-US" altLang="ko-KR" sz="1200" dirty="0"/>
              <a:t> </a:t>
            </a:r>
            <a:r>
              <a:rPr lang="ko-KR" altLang="en-US" sz="1200" dirty="0" smtClean="0"/>
              <a:t>자체를 삭제한 뒤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다시 추가하셔야 합니다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이는 이미지 최적화로 인한 정책으로 수정이 불가능합니다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smtClean="0">
                <a:solidFill>
                  <a:srgbClr val="FF0000"/>
                </a:solidFill>
              </a:rPr>
              <a:t>주의</a:t>
            </a:r>
            <a:r>
              <a:rPr lang="en-US" altLang="ko-KR" sz="1200" dirty="0"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solidFill>
                  <a:srgbClr val="FF0000"/>
                </a:solidFill>
              </a:rPr>
              <a:t>1) </a:t>
            </a:r>
            <a:r>
              <a:rPr lang="ko-KR" altLang="en-US" sz="1200" dirty="0" smtClean="0">
                <a:solidFill>
                  <a:srgbClr val="FF0000"/>
                </a:solidFill>
              </a:rPr>
              <a:t>파일을 올릴 때에 한글 경로가 포함되면 오류가 발생할 수 있습니다</a:t>
            </a:r>
            <a:r>
              <a:rPr lang="en-US" altLang="ko-KR" sz="12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sz="1200" dirty="0" smtClean="0"/>
              <a:t>  </a:t>
            </a:r>
            <a:endParaRPr lang="en-US" altLang="ko-KR" sz="1200" dirty="0"/>
          </a:p>
          <a:p>
            <a:endParaRPr lang="en-US" altLang="ko-KR" b="1" dirty="0" smtClean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29" y="1019175"/>
            <a:ext cx="3133725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직사각형 5"/>
          <p:cNvSpPr/>
          <p:nvPr/>
        </p:nvSpPr>
        <p:spPr>
          <a:xfrm>
            <a:off x="469629" y="1478280"/>
            <a:ext cx="513351" cy="708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241" y="4070032"/>
            <a:ext cx="476250" cy="25717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29" y="4552543"/>
            <a:ext cx="1616304" cy="2884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04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CMS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smtClean="0"/>
              <a:t>3.2.3 </a:t>
            </a:r>
            <a:r>
              <a:rPr lang="ko-KR" altLang="en-US" dirty="0" smtClean="0"/>
              <a:t>콘텐츠 삭제</a:t>
            </a:r>
            <a:endParaRPr lang="en-US" altLang="ko-KR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pPr marL="228600" indent="-228600">
              <a:buAutoNum type="arabicPeriod"/>
            </a:pPr>
            <a:r>
              <a:rPr lang="ko-KR" altLang="en-US" sz="1200" dirty="0" smtClean="0"/>
              <a:t>삭제하길 원하는 콘텐츠를 체크합니다</a:t>
            </a:r>
            <a:r>
              <a:rPr lang="en-US" altLang="ko-KR" sz="1200" dirty="0" smtClean="0"/>
              <a:t>.</a:t>
            </a:r>
          </a:p>
          <a:p>
            <a:pPr marL="228600" indent="-228600">
              <a:buAutoNum type="arabicPeriod"/>
            </a:pPr>
            <a:r>
              <a:rPr lang="ko-KR" altLang="en-US" sz="1200" dirty="0" smtClean="0"/>
              <a:t>우측 상단에서          버튼을 누릅니다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smtClean="0"/>
              <a:t> </a:t>
            </a:r>
            <a:endParaRPr lang="en-US" altLang="ko-KR" sz="1200" dirty="0" smtClean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29" y="1019175"/>
            <a:ext cx="3133725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직사각형 5"/>
          <p:cNvSpPr/>
          <p:nvPr/>
        </p:nvSpPr>
        <p:spPr>
          <a:xfrm>
            <a:off x="469629" y="1478280"/>
            <a:ext cx="513351" cy="7086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716" y="4057650"/>
            <a:ext cx="48577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3. CMS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239713" y="599440"/>
            <a:ext cx="6346282" cy="8741619"/>
          </a:xfrm>
        </p:spPr>
        <p:txBody>
          <a:bodyPr/>
          <a:lstStyle/>
          <a:p>
            <a:r>
              <a:rPr lang="en-US" altLang="ko-KR" b="1" dirty="0"/>
              <a:t>3</a:t>
            </a:r>
            <a:r>
              <a:rPr lang="en-US" altLang="ko-KR" b="1" dirty="0" smtClean="0"/>
              <a:t>.3 </a:t>
            </a:r>
            <a:r>
              <a:rPr lang="ko-KR" altLang="en-US" b="1" dirty="0" err="1" smtClean="0"/>
              <a:t>스케쥴</a:t>
            </a:r>
            <a:r>
              <a:rPr lang="ko-KR" altLang="en-US" b="1" dirty="0" smtClean="0"/>
              <a:t> 관리</a:t>
            </a:r>
            <a:endParaRPr lang="en-US" altLang="ko-KR" b="1" dirty="0" smtClean="0"/>
          </a:p>
          <a:p>
            <a:r>
              <a:rPr lang="en-US" altLang="ko-KR" dirty="0"/>
              <a:t>3</a:t>
            </a:r>
            <a:r>
              <a:rPr lang="en-US" altLang="ko-KR" dirty="0" smtClean="0"/>
              <a:t>.3.1 </a:t>
            </a:r>
            <a:r>
              <a:rPr lang="ko-KR" altLang="en-US" dirty="0" smtClean="0"/>
              <a:t>관리 화면 접속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sz="1200" dirty="0"/>
          </a:p>
          <a:p>
            <a:r>
              <a:rPr lang="ko-KR" altLang="en-US" sz="1200" dirty="0" smtClean="0"/>
              <a:t>메뉴에서 </a:t>
            </a:r>
            <a:r>
              <a:rPr lang="en-US" altLang="ko-KR" sz="1200" dirty="0" smtClean="0"/>
              <a:t>[</a:t>
            </a:r>
            <a:r>
              <a:rPr lang="ko-KR" altLang="en-US" sz="1200" dirty="0" smtClean="0"/>
              <a:t>롤링 화면 </a:t>
            </a:r>
            <a:r>
              <a:rPr lang="ko-KR" altLang="en-US" sz="1200" dirty="0" err="1" smtClean="0"/>
              <a:t>스케쥴</a:t>
            </a:r>
            <a:r>
              <a:rPr lang="ko-KR" altLang="en-US" sz="1200" dirty="0" smtClean="0"/>
              <a:t> 관리</a:t>
            </a:r>
            <a:r>
              <a:rPr lang="en-US" altLang="ko-KR" sz="1200" dirty="0" smtClean="0"/>
              <a:t>] </a:t>
            </a:r>
            <a:r>
              <a:rPr lang="ko-KR" altLang="en-US" sz="1200" dirty="0" smtClean="0"/>
              <a:t>를 선택합니다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47" y="1347175"/>
            <a:ext cx="2371725" cy="4210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직사각형 11"/>
          <p:cNvSpPr/>
          <p:nvPr/>
        </p:nvSpPr>
        <p:spPr>
          <a:xfrm>
            <a:off x="365247" y="2110154"/>
            <a:ext cx="2371725" cy="3634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66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3. CMS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.3.2 </a:t>
            </a:r>
            <a:r>
              <a:rPr lang="ko-KR" altLang="en-US" dirty="0" err="1" smtClean="0"/>
              <a:t>관리창</a:t>
            </a:r>
            <a:r>
              <a:rPr lang="ko-KR" altLang="en-US" dirty="0" smtClean="0"/>
              <a:t> 설명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 </a:t>
            </a:r>
            <a:r>
              <a:rPr lang="ko-KR" altLang="en-US" sz="1200" dirty="0" smtClean="0"/>
              <a:t>해당 </a:t>
            </a:r>
            <a:r>
              <a:rPr lang="ko-KR" altLang="en-US" sz="1200" dirty="0" err="1"/>
              <a:t>스케쥴이</a:t>
            </a:r>
            <a:r>
              <a:rPr lang="ko-KR" altLang="en-US" sz="1200" dirty="0"/>
              <a:t> 노출될 시간으로 </a:t>
            </a:r>
            <a:r>
              <a:rPr lang="en-US" altLang="ko-KR" sz="1200" dirty="0"/>
              <a:t>[</a:t>
            </a:r>
            <a:r>
              <a:rPr lang="ko-KR" altLang="en-US" sz="1200" dirty="0"/>
              <a:t>초</a:t>
            </a:r>
            <a:r>
              <a:rPr lang="en-US" altLang="ko-KR" sz="1200" dirty="0"/>
              <a:t>]</a:t>
            </a:r>
            <a:r>
              <a:rPr lang="ko-KR" altLang="en-US" sz="1200" dirty="0"/>
              <a:t>단위 입니다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 smtClean="0"/>
              <a:t>    </a:t>
            </a:r>
            <a:r>
              <a:rPr lang="ko-KR" altLang="en-US" sz="1200" dirty="0" smtClean="0"/>
              <a:t>각 모니터에 표시될 콘텐츠입니다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영상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사진만 가능합니다</a:t>
            </a:r>
            <a:r>
              <a:rPr lang="en-US" altLang="ko-KR" sz="1200" dirty="0" smtClean="0"/>
              <a:t>. </a:t>
            </a:r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 </a:t>
            </a:r>
            <a:r>
              <a:rPr lang="ko-KR" altLang="en-US" sz="1200" dirty="0" smtClean="0"/>
              <a:t>가능 </a:t>
            </a:r>
            <a:r>
              <a:rPr lang="ko-KR" altLang="en-US" sz="1200" dirty="0" err="1" smtClean="0"/>
              <a:t>확장자는</a:t>
            </a:r>
            <a:r>
              <a:rPr lang="ko-KR" altLang="en-US" sz="1200" dirty="0" smtClean="0"/>
              <a:t> 아래 </a:t>
            </a:r>
            <a:r>
              <a:rPr lang="en-US" altLang="ko-KR" sz="1200" dirty="0" smtClean="0"/>
              <a:t>[</a:t>
            </a:r>
            <a:r>
              <a:rPr lang="ko-KR" altLang="en-US" sz="1200" dirty="0" smtClean="0"/>
              <a:t>표</a:t>
            </a:r>
            <a:r>
              <a:rPr lang="en-US" altLang="ko-KR" sz="1200" dirty="0" smtClean="0"/>
              <a:t>]</a:t>
            </a:r>
            <a:r>
              <a:rPr lang="ko-KR" altLang="en-US" sz="1200" dirty="0" smtClean="0"/>
              <a:t>를 참고하세요</a:t>
            </a:r>
            <a:r>
              <a:rPr lang="en-US" altLang="ko-KR" sz="1200" dirty="0" smtClean="0"/>
              <a:t>.</a:t>
            </a:r>
          </a:p>
          <a:p>
            <a:r>
              <a:rPr lang="en-US" altLang="ko-KR" sz="1200" dirty="0"/>
              <a:t> </a:t>
            </a:r>
            <a:r>
              <a:rPr lang="en-US" altLang="ko-KR" sz="1200" dirty="0" smtClean="0"/>
              <a:t>   </a:t>
            </a:r>
            <a:r>
              <a:rPr lang="ko-KR" altLang="en-US" sz="1200" dirty="0" err="1" smtClean="0"/>
              <a:t>스케쥴을</a:t>
            </a:r>
            <a:r>
              <a:rPr lang="ko-KR" altLang="en-US" sz="1200" dirty="0" smtClean="0"/>
              <a:t> 추가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삭제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수정 합니다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  <a:p>
            <a:r>
              <a:rPr lang="en-US" altLang="ko-KR" sz="1200" dirty="0" smtClean="0"/>
              <a:t>    </a:t>
            </a:r>
            <a:r>
              <a:rPr lang="ko-KR" altLang="en-US" sz="1200" dirty="0" err="1" smtClean="0"/>
              <a:t>스케쥴에</a:t>
            </a:r>
            <a:r>
              <a:rPr lang="ko-KR" altLang="en-US" sz="1200" dirty="0" smtClean="0"/>
              <a:t> 콘텐츠를 추가하거나 수정합니다</a:t>
            </a:r>
            <a:r>
              <a:rPr lang="en-US" altLang="ko-KR" sz="1200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sz="1200" dirty="0"/>
          </a:p>
          <a:p>
            <a:r>
              <a:rPr lang="ko-KR" altLang="en-US" sz="1200" dirty="0" smtClean="0">
                <a:solidFill>
                  <a:srgbClr val="FF0000"/>
                </a:solidFill>
              </a:rPr>
              <a:t>주의 </a:t>
            </a:r>
            <a:r>
              <a:rPr lang="en-US" altLang="ko-KR" sz="1200" dirty="0" smtClean="0">
                <a:solidFill>
                  <a:srgbClr val="FF0000"/>
                </a:solidFill>
              </a:rPr>
              <a:t>1) </a:t>
            </a:r>
            <a:r>
              <a:rPr lang="ko-KR" altLang="en-US" sz="1200" dirty="0" smtClean="0">
                <a:solidFill>
                  <a:srgbClr val="FF0000"/>
                </a:solidFill>
              </a:rPr>
              <a:t>파일 경로에 한글이 포함되면 안 됩니다</a:t>
            </a:r>
            <a:r>
              <a:rPr lang="en-US" altLang="ko-KR" sz="12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sz="1200" dirty="0" smtClean="0">
                <a:solidFill>
                  <a:srgbClr val="FF0000"/>
                </a:solidFill>
              </a:rPr>
              <a:t>주의 </a:t>
            </a:r>
            <a:r>
              <a:rPr lang="en-US" altLang="ko-KR" sz="1200" dirty="0" smtClean="0">
                <a:solidFill>
                  <a:srgbClr val="FF0000"/>
                </a:solidFill>
              </a:rPr>
              <a:t>2) </a:t>
            </a:r>
            <a:r>
              <a:rPr lang="ko-KR" altLang="en-US" sz="1200" dirty="0" smtClean="0">
                <a:solidFill>
                  <a:srgbClr val="FF0000"/>
                </a:solidFill>
              </a:rPr>
              <a:t>이미지 파일은 반드시 </a:t>
            </a:r>
            <a:r>
              <a:rPr lang="en-US" altLang="ko-KR" sz="1200" dirty="0" smtClean="0">
                <a:solidFill>
                  <a:srgbClr val="FF0000"/>
                </a:solidFill>
              </a:rPr>
              <a:t>RGB </a:t>
            </a:r>
            <a:r>
              <a:rPr lang="ko-KR" altLang="en-US" sz="1200" dirty="0" smtClean="0">
                <a:solidFill>
                  <a:srgbClr val="FF0000"/>
                </a:solidFill>
              </a:rPr>
              <a:t>형식으로 저장되어야 합니다</a:t>
            </a:r>
            <a:r>
              <a:rPr lang="en-US" altLang="ko-KR" sz="12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sz="1200" dirty="0" smtClean="0">
                <a:solidFill>
                  <a:srgbClr val="FF0000"/>
                </a:solidFill>
              </a:rPr>
              <a:t>주의 </a:t>
            </a:r>
            <a:r>
              <a:rPr lang="en-US" altLang="ko-KR" sz="1200" dirty="0" smtClean="0">
                <a:solidFill>
                  <a:srgbClr val="FF0000"/>
                </a:solidFill>
              </a:rPr>
              <a:t>3) </a:t>
            </a:r>
            <a:r>
              <a:rPr lang="ko-KR" altLang="en-US" sz="1200" dirty="0" smtClean="0">
                <a:solidFill>
                  <a:srgbClr val="FF0000"/>
                </a:solidFill>
              </a:rPr>
              <a:t>영상 파일은 </a:t>
            </a:r>
            <a:r>
              <a:rPr lang="en-US" altLang="ko-KR" sz="1200" dirty="0" smtClean="0">
                <a:solidFill>
                  <a:srgbClr val="FF0000"/>
                </a:solidFill>
              </a:rPr>
              <a:t>h264 </a:t>
            </a:r>
            <a:r>
              <a:rPr lang="ko-KR" altLang="en-US" sz="1200" dirty="0" err="1" smtClean="0">
                <a:solidFill>
                  <a:srgbClr val="FF0000"/>
                </a:solidFill>
              </a:rPr>
              <a:t>코덱으로</a:t>
            </a:r>
            <a:r>
              <a:rPr lang="ko-KR" altLang="en-US" sz="1200" dirty="0" smtClean="0">
                <a:solidFill>
                  <a:srgbClr val="FF0000"/>
                </a:solidFill>
              </a:rPr>
              <a:t> </a:t>
            </a:r>
            <a:r>
              <a:rPr lang="ko-KR" altLang="en-US" sz="1200" dirty="0" err="1" smtClean="0">
                <a:solidFill>
                  <a:srgbClr val="FF0000"/>
                </a:solidFill>
              </a:rPr>
              <a:t>인코딩되어야</a:t>
            </a:r>
            <a:r>
              <a:rPr lang="ko-KR" altLang="en-US" sz="1200" dirty="0" smtClean="0">
                <a:solidFill>
                  <a:srgbClr val="FF0000"/>
                </a:solidFill>
              </a:rPr>
              <a:t> 합니다</a:t>
            </a:r>
            <a:r>
              <a:rPr lang="en-US" altLang="ko-KR" sz="1200" dirty="0" smtClean="0">
                <a:solidFill>
                  <a:srgbClr val="FF0000"/>
                </a:solidFill>
              </a:rPr>
              <a:t>.</a:t>
            </a:r>
            <a:endParaRPr lang="en-US" altLang="ko-KR" sz="1200" dirty="0">
              <a:solidFill>
                <a:srgbClr val="FF0000"/>
              </a:solidFill>
            </a:endParaRPr>
          </a:p>
        </p:txBody>
      </p:sp>
      <p:sp>
        <p:nvSpPr>
          <p:cNvPr id="9" name="타원 8"/>
          <p:cNvSpPr/>
          <p:nvPr/>
        </p:nvSpPr>
        <p:spPr>
          <a:xfrm>
            <a:off x="345653" y="4472927"/>
            <a:ext cx="140677" cy="140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>
                <a:solidFill>
                  <a:srgbClr val="FF0000"/>
                </a:solidFill>
              </a:rPr>
              <a:t>2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51455" y="5035717"/>
            <a:ext cx="140677" cy="140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FF0000"/>
                </a:solidFill>
              </a:rPr>
              <a:t>3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24943"/>
              </p:ext>
            </p:extLst>
          </p:nvPr>
        </p:nvGraphicFramePr>
        <p:xfrm>
          <a:off x="345653" y="6141612"/>
          <a:ext cx="4572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영상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사진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mp4,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en-US" altLang="ko-KR" baseline="0" dirty="0" err="1" smtClean="0"/>
                        <a:t>webm</a:t>
                      </a:r>
                      <a:r>
                        <a:rPr lang="en-US" altLang="ko-KR" baseline="0" dirty="0" smtClean="0"/>
                        <a:t>, </a:t>
                      </a:r>
                      <a:r>
                        <a:rPr lang="en-US" altLang="ko-KR" baseline="0" dirty="0" err="1" smtClean="0"/>
                        <a:t>mov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jpg,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en-US" altLang="ko-KR" baseline="0" dirty="0" err="1" smtClean="0"/>
                        <a:t>png</a:t>
                      </a:r>
                      <a:r>
                        <a:rPr lang="en-US" altLang="ko-KR" baseline="0" dirty="0" smtClean="0"/>
                        <a:t>, bmp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타원 12"/>
          <p:cNvSpPr/>
          <p:nvPr/>
        </p:nvSpPr>
        <p:spPr>
          <a:xfrm>
            <a:off x="345653" y="4196504"/>
            <a:ext cx="140677" cy="140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FF0000"/>
                </a:solidFill>
              </a:rPr>
              <a:t>1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345653" y="1085120"/>
            <a:ext cx="5961795" cy="2804481"/>
            <a:chOff x="323823" y="1335126"/>
            <a:chExt cx="5961795" cy="2804481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23" y="1335126"/>
              <a:ext cx="5961795" cy="280448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타원 13"/>
            <p:cNvSpPr/>
            <p:nvPr/>
          </p:nvSpPr>
          <p:spPr>
            <a:xfrm>
              <a:off x="589573" y="1548365"/>
              <a:ext cx="140677" cy="1406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rgbClr val="FF0000"/>
                  </a:solidFill>
                </a:rPr>
                <a:t>1</a:t>
              </a:r>
              <a:endParaRPr lang="ko-KR" alt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15" name="타원 14"/>
            <p:cNvSpPr/>
            <p:nvPr/>
          </p:nvSpPr>
          <p:spPr>
            <a:xfrm>
              <a:off x="1021040" y="1548364"/>
              <a:ext cx="140677" cy="1406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rgbClr val="FF0000"/>
                  </a:solidFill>
                </a:rPr>
                <a:t>2</a:t>
              </a:r>
              <a:endParaRPr lang="ko-KR" altLang="en-US" sz="1100" dirty="0">
                <a:solidFill>
                  <a:srgbClr val="FF0000"/>
                </a:solidFill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5580340" y="1478025"/>
              <a:ext cx="140677" cy="1406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>
                  <a:solidFill>
                    <a:srgbClr val="FF0000"/>
                  </a:solidFill>
                </a:rPr>
                <a:t>3</a:t>
              </a:r>
              <a:endParaRPr lang="ko-KR" altLang="en-US" sz="1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9" name="타원 18"/>
          <p:cNvSpPr/>
          <p:nvPr/>
        </p:nvSpPr>
        <p:spPr>
          <a:xfrm>
            <a:off x="1042870" y="2062966"/>
            <a:ext cx="140677" cy="140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FF0000"/>
                </a:solidFill>
              </a:rPr>
              <a:t>4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353273" y="5365480"/>
            <a:ext cx="140677" cy="140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solidFill>
                  <a:srgbClr val="FF0000"/>
                </a:solidFill>
              </a:rPr>
              <a:t>4</a:t>
            </a:r>
            <a:endParaRPr lang="ko-KR" altLang="en-US" sz="11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2003" y="6900015"/>
            <a:ext cx="129875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900" dirty="0" smtClean="0"/>
              <a:t>[</a:t>
            </a:r>
            <a:r>
              <a:rPr lang="ko-KR" altLang="en-US" sz="900" dirty="0" smtClean="0"/>
              <a:t>표</a:t>
            </a:r>
            <a:r>
              <a:rPr lang="en-US" altLang="ko-KR" sz="900" dirty="0" smtClean="0"/>
              <a:t>] </a:t>
            </a:r>
            <a:r>
              <a:rPr lang="ko-KR" altLang="en-US" sz="900" dirty="0" smtClean="0"/>
              <a:t>등록 </a:t>
            </a:r>
            <a:r>
              <a:rPr lang="ko-KR" altLang="en-US" sz="900" dirty="0"/>
              <a:t>가능 </a:t>
            </a:r>
            <a:r>
              <a:rPr lang="ko-KR" altLang="en-US" sz="900" dirty="0" err="1"/>
              <a:t>확장자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21118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3. CMS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.3.3 </a:t>
            </a:r>
            <a:r>
              <a:rPr lang="ko-KR" altLang="en-US" dirty="0" err="1" smtClean="0"/>
              <a:t>스케쥴</a:t>
            </a:r>
            <a:r>
              <a:rPr lang="ko-KR" altLang="en-US" dirty="0" smtClean="0"/>
              <a:t> 추가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sz="1200" dirty="0" err="1" smtClean="0"/>
              <a:t>스케쥴이</a:t>
            </a:r>
            <a:r>
              <a:rPr lang="ko-KR" altLang="en-US" sz="1200" dirty="0" smtClean="0"/>
              <a:t> 운용 될 시간을 설정하고 </a:t>
            </a:r>
            <a:r>
              <a:rPr lang="en-US" altLang="ko-KR" sz="1200" dirty="0" smtClean="0"/>
              <a:t>[</a:t>
            </a:r>
            <a:r>
              <a:rPr lang="ko-KR" altLang="en-US" sz="1200" dirty="0" smtClean="0"/>
              <a:t>저장</a:t>
            </a:r>
            <a:r>
              <a:rPr lang="en-US" altLang="ko-KR" sz="1200" dirty="0" smtClean="0"/>
              <a:t>] </a:t>
            </a:r>
            <a:r>
              <a:rPr lang="ko-KR" altLang="en-US" sz="1200" dirty="0" smtClean="0"/>
              <a:t>버튼을 누릅니다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r>
              <a:rPr lang="ko-KR" altLang="en-US" sz="1200" dirty="0" smtClean="0"/>
              <a:t>새로 추가 된 </a:t>
            </a:r>
            <a:r>
              <a:rPr lang="ko-KR" altLang="en-US" sz="1200" dirty="0" err="1" smtClean="0"/>
              <a:t>스케쥴에</a:t>
            </a:r>
            <a:r>
              <a:rPr lang="ko-KR" altLang="en-US" sz="1200" dirty="0" smtClean="0"/>
              <a:t> 콘텐츠를 등록하기 위해 </a:t>
            </a:r>
            <a:r>
              <a:rPr lang="en-US" altLang="ko-KR" sz="1200" dirty="0" smtClean="0"/>
              <a:t>[</a:t>
            </a:r>
            <a:r>
              <a:rPr lang="ko-KR" altLang="en-US" sz="1200" dirty="0" smtClean="0"/>
              <a:t>등록</a:t>
            </a:r>
            <a:r>
              <a:rPr lang="en-US" altLang="ko-KR" sz="1200" dirty="0" smtClean="0"/>
              <a:t>] </a:t>
            </a:r>
            <a:r>
              <a:rPr lang="ko-KR" altLang="en-US" sz="1200" dirty="0" smtClean="0"/>
              <a:t>버튼을 누릅니다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[</a:t>
            </a:r>
            <a:r>
              <a:rPr lang="ko-KR" altLang="en-US" sz="1200" dirty="0" smtClean="0"/>
              <a:t>파일 선택</a:t>
            </a:r>
            <a:r>
              <a:rPr lang="en-US" altLang="ko-KR" sz="1200" dirty="0" smtClean="0"/>
              <a:t>]</a:t>
            </a:r>
            <a:r>
              <a:rPr lang="ko-KR" altLang="en-US" sz="1200" dirty="0" smtClean="0"/>
              <a:t>을 눌러 등록할 콘텐츠를 선택하고 </a:t>
            </a:r>
            <a:r>
              <a:rPr lang="en-US" altLang="ko-KR" sz="1200" dirty="0" smtClean="0"/>
              <a:t>[</a:t>
            </a:r>
            <a:r>
              <a:rPr lang="ko-KR" altLang="en-US" sz="1200" dirty="0" smtClean="0"/>
              <a:t>저장</a:t>
            </a:r>
            <a:r>
              <a:rPr lang="en-US" altLang="ko-KR" sz="1200" dirty="0" smtClean="0"/>
              <a:t>] </a:t>
            </a:r>
            <a:r>
              <a:rPr lang="ko-KR" altLang="en-US" sz="1200" dirty="0" smtClean="0"/>
              <a:t>버튼을 누릅니다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</p:txBody>
      </p:sp>
      <p:grpSp>
        <p:nvGrpSpPr>
          <p:cNvPr id="17" name="그룹 16"/>
          <p:cNvGrpSpPr/>
          <p:nvPr/>
        </p:nvGrpSpPr>
        <p:grpSpPr>
          <a:xfrm>
            <a:off x="311273" y="4357362"/>
            <a:ext cx="6007465" cy="770383"/>
            <a:chOff x="311273" y="4357362"/>
            <a:chExt cx="6007465" cy="770383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1273" y="4357362"/>
              <a:ext cx="6007465" cy="7703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직사각형 6"/>
            <p:cNvSpPr/>
            <p:nvPr/>
          </p:nvSpPr>
          <p:spPr>
            <a:xfrm>
              <a:off x="906780" y="4589145"/>
              <a:ext cx="312420" cy="2971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311273" y="1083652"/>
            <a:ext cx="4962525" cy="2533650"/>
            <a:chOff x="311273" y="1083652"/>
            <a:chExt cx="4962525" cy="2533650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273" y="1083652"/>
              <a:ext cx="4962525" cy="25336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" name="직사각형 20"/>
            <p:cNvSpPr/>
            <p:nvPr/>
          </p:nvSpPr>
          <p:spPr>
            <a:xfrm>
              <a:off x="504825" y="2362199"/>
              <a:ext cx="4638675" cy="4476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581525" y="3114064"/>
              <a:ext cx="561975" cy="3143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33375" y="5929794"/>
            <a:ext cx="4848225" cy="2505075"/>
            <a:chOff x="333375" y="5929794"/>
            <a:chExt cx="4848225" cy="2505075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3375" y="5929794"/>
              <a:ext cx="4848225" cy="25050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3" name="직사각형 22"/>
            <p:cNvSpPr/>
            <p:nvPr/>
          </p:nvSpPr>
          <p:spPr>
            <a:xfrm>
              <a:off x="504824" y="7203774"/>
              <a:ext cx="798195" cy="2971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4558665" y="7950534"/>
              <a:ext cx="455294" cy="2971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86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3. CMS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smtClean="0"/>
              <a:t>3.3.4 </a:t>
            </a:r>
            <a:r>
              <a:rPr lang="ko-KR" altLang="en-US" dirty="0" err="1" smtClean="0"/>
              <a:t>스케쥴</a:t>
            </a:r>
            <a:r>
              <a:rPr lang="ko-KR" altLang="en-US" dirty="0" smtClean="0"/>
              <a:t> 삭제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sz="1200" dirty="0" smtClean="0"/>
              <a:t>삭제할 </a:t>
            </a:r>
            <a:r>
              <a:rPr lang="ko-KR" altLang="en-US" sz="1200" dirty="0" err="1" smtClean="0"/>
              <a:t>스케쥴을</a:t>
            </a:r>
            <a:r>
              <a:rPr lang="ko-KR" altLang="en-US" sz="1200" dirty="0" smtClean="0"/>
              <a:t> 선택합니다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[</a:t>
            </a:r>
            <a:r>
              <a:rPr lang="ko-KR" altLang="en-US" sz="1200" dirty="0" smtClean="0"/>
              <a:t>삭제</a:t>
            </a:r>
            <a:r>
              <a:rPr lang="en-US" altLang="ko-KR" sz="1200" dirty="0" smtClean="0"/>
              <a:t>] </a:t>
            </a:r>
            <a:r>
              <a:rPr lang="ko-KR" altLang="en-US" sz="1200" dirty="0" smtClean="0"/>
              <a:t>버튼을 눌러 선택한 </a:t>
            </a:r>
            <a:r>
              <a:rPr lang="ko-KR" altLang="en-US" sz="1200" dirty="0" err="1" smtClean="0"/>
              <a:t>스케쥴을</a:t>
            </a:r>
            <a:r>
              <a:rPr lang="ko-KR" altLang="en-US" sz="1200" dirty="0" smtClean="0"/>
              <a:t> 삭제합니다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/>
          </a:p>
          <a:p>
            <a:r>
              <a:rPr lang="ko-KR" altLang="en-US" sz="1200" dirty="0" smtClean="0">
                <a:solidFill>
                  <a:srgbClr val="FF0000"/>
                </a:solidFill>
              </a:rPr>
              <a:t>주의 </a:t>
            </a:r>
            <a:r>
              <a:rPr lang="en-US" altLang="ko-KR" sz="1200" dirty="0" smtClean="0">
                <a:solidFill>
                  <a:srgbClr val="FF0000"/>
                </a:solidFill>
              </a:rPr>
              <a:t>! </a:t>
            </a:r>
            <a:r>
              <a:rPr lang="ko-KR" altLang="en-US" sz="1200" dirty="0" smtClean="0">
                <a:solidFill>
                  <a:srgbClr val="FF0000"/>
                </a:solidFill>
              </a:rPr>
              <a:t>삭제된 </a:t>
            </a:r>
            <a:r>
              <a:rPr lang="ko-KR" altLang="en-US" sz="1200" dirty="0" err="1" smtClean="0">
                <a:solidFill>
                  <a:srgbClr val="FF0000"/>
                </a:solidFill>
              </a:rPr>
              <a:t>스케쥴의</a:t>
            </a:r>
            <a:r>
              <a:rPr lang="ko-KR" altLang="en-US" sz="1200" dirty="0" smtClean="0">
                <a:solidFill>
                  <a:srgbClr val="FF0000"/>
                </a:solidFill>
              </a:rPr>
              <a:t> 콘텐츠도 함께 삭제되므로 신중히 선택하세요</a:t>
            </a:r>
            <a:r>
              <a:rPr lang="en-US" altLang="ko-KR" sz="1200" dirty="0" smtClean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315913" y="1214877"/>
            <a:ext cx="3333750" cy="2085975"/>
            <a:chOff x="239713" y="1260597"/>
            <a:chExt cx="3333750" cy="2085975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713" y="1260597"/>
              <a:ext cx="3333750" cy="20859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10" name="직선 연결선 9"/>
            <p:cNvCxnSpPr/>
            <p:nvPr/>
          </p:nvCxnSpPr>
          <p:spPr>
            <a:xfrm>
              <a:off x="333375" y="1824038"/>
              <a:ext cx="85725" cy="1143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flipH="1">
              <a:off x="419100" y="1785938"/>
              <a:ext cx="119063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그룹 18"/>
          <p:cNvGrpSpPr/>
          <p:nvPr/>
        </p:nvGrpSpPr>
        <p:grpSpPr>
          <a:xfrm>
            <a:off x="315913" y="3864293"/>
            <a:ext cx="3600450" cy="2914650"/>
            <a:chOff x="315913" y="3864293"/>
            <a:chExt cx="3600450" cy="2914650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13" y="3864293"/>
              <a:ext cx="3600450" cy="29146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직사각형 14"/>
            <p:cNvSpPr/>
            <p:nvPr/>
          </p:nvSpPr>
          <p:spPr>
            <a:xfrm>
              <a:off x="2436495" y="4473325"/>
              <a:ext cx="504825" cy="2857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57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3. CMS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smtClean="0"/>
              <a:t>3.3.4 </a:t>
            </a:r>
            <a:r>
              <a:rPr lang="ko-KR" altLang="en-US" dirty="0" err="1" smtClean="0"/>
              <a:t>스케쥴</a:t>
            </a:r>
            <a:r>
              <a:rPr lang="ko-KR" altLang="en-US" dirty="0" smtClean="0"/>
              <a:t> 수정</a:t>
            </a:r>
            <a:endParaRPr lang="en-US" altLang="ko-KR" dirty="0" smtClean="0"/>
          </a:p>
          <a:p>
            <a:r>
              <a:rPr lang="en-US" altLang="ko-KR" dirty="0" smtClean="0"/>
              <a:t>3.3.4.1 </a:t>
            </a:r>
            <a:r>
              <a:rPr lang="ko-KR" altLang="en-US" dirty="0" smtClean="0"/>
              <a:t>콘텐츠 수정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sz="1200" dirty="0" smtClean="0"/>
              <a:t>수정할 모니터에 해당하는 </a:t>
            </a:r>
            <a:r>
              <a:rPr lang="en-US" altLang="ko-KR" sz="1200" dirty="0" smtClean="0"/>
              <a:t>[</a:t>
            </a:r>
            <a:r>
              <a:rPr lang="ko-KR" altLang="en-US" sz="1200" dirty="0" smtClean="0"/>
              <a:t>수정</a:t>
            </a:r>
            <a:r>
              <a:rPr lang="en-US" altLang="ko-KR" sz="1200" dirty="0" smtClean="0"/>
              <a:t>] </a:t>
            </a:r>
            <a:r>
              <a:rPr lang="ko-KR" altLang="en-US" sz="1200" dirty="0" smtClean="0"/>
              <a:t>버튼을 누릅니다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r>
              <a:rPr lang="en-US" altLang="ko-KR" sz="1200" dirty="0"/>
              <a:t>[</a:t>
            </a:r>
            <a:r>
              <a:rPr lang="ko-KR" altLang="en-US" sz="1200" dirty="0"/>
              <a:t>파일 선택</a:t>
            </a:r>
            <a:r>
              <a:rPr lang="en-US" altLang="ko-KR" sz="1200" dirty="0"/>
              <a:t>]</a:t>
            </a:r>
            <a:r>
              <a:rPr lang="ko-KR" altLang="en-US" sz="1200" dirty="0"/>
              <a:t>을 눌러 등록할 콘텐츠를 선택하고 </a:t>
            </a:r>
            <a:r>
              <a:rPr lang="en-US" altLang="ko-KR" sz="1200" dirty="0"/>
              <a:t>[</a:t>
            </a:r>
            <a:r>
              <a:rPr lang="ko-KR" altLang="en-US" sz="1200" dirty="0"/>
              <a:t>저장</a:t>
            </a:r>
            <a:r>
              <a:rPr lang="en-US" altLang="ko-KR" sz="1200" dirty="0"/>
              <a:t>] </a:t>
            </a:r>
            <a:r>
              <a:rPr lang="ko-KR" altLang="en-US" sz="1200" dirty="0"/>
              <a:t>버튼을 누릅니다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</p:txBody>
      </p:sp>
      <p:grpSp>
        <p:nvGrpSpPr>
          <p:cNvPr id="5" name="그룹 4"/>
          <p:cNvGrpSpPr/>
          <p:nvPr/>
        </p:nvGrpSpPr>
        <p:grpSpPr>
          <a:xfrm>
            <a:off x="315913" y="1451985"/>
            <a:ext cx="3333750" cy="2085975"/>
            <a:chOff x="315913" y="1451985"/>
            <a:chExt cx="3333750" cy="2085975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5913" y="1451985"/>
              <a:ext cx="3333750" cy="20859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직사각형 14"/>
            <p:cNvSpPr/>
            <p:nvPr/>
          </p:nvSpPr>
          <p:spPr>
            <a:xfrm>
              <a:off x="2029680" y="2843816"/>
              <a:ext cx="504825" cy="2857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15913" y="4367645"/>
            <a:ext cx="4848225" cy="2505075"/>
            <a:chOff x="333375" y="5929794"/>
            <a:chExt cx="4848225" cy="2505075"/>
          </a:xfrm>
        </p:grpSpPr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3375" y="5929794"/>
              <a:ext cx="4848225" cy="25050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6" name="직사각형 15"/>
            <p:cNvSpPr/>
            <p:nvPr/>
          </p:nvSpPr>
          <p:spPr>
            <a:xfrm>
              <a:off x="504824" y="7203774"/>
              <a:ext cx="798195" cy="2971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4558665" y="7950534"/>
              <a:ext cx="455294" cy="2971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4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3. CMS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smtClean="0"/>
              <a:t>3.3.4 </a:t>
            </a:r>
            <a:r>
              <a:rPr lang="ko-KR" altLang="en-US" dirty="0" err="1" smtClean="0"/>
              <a:t>스케쥴</a:t>
            </a:r>
            <a:r>
              <a:rPr lang="ko-KR" altLang="en-US" dirty="0" smtClean="0"/>
              <a:t> 수정</a:t>
            </a:r>
            <a:endParaRPr lang="en-US" altLang="ko-KR" dirty="0" smtClean="0"/>
          </a:p>
          <a:p>
            <a:r>
              <a:rPr lang="en-US" altLang="ko-KR" dirty="0" smtClean="0"/>
              <a:t>3.3.4.2 </a:t>
            </a:r>
            <a:r>
              <a:rPr lang="ko-KR" altLang="en-US" dirty="0" err="1" smtClean="0"/>
              <a:t>스케쥴</a:t>
            </a:r>
            <a:r>
              <a:rPr lang="ko-KR" altLang="en-US" dirty="0" smtClean="0"/>
              <a:t> 시간 수정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sz="1200" dirty="0" smtClean="0"/>
              <a:t>수정할 </a:t>
            </a:r>
            <a:r>
              <a:rPr lang="ko-KR" altLang="en-US" sz="1200" dirty="0" err="1" smtClean="0"/>
              <a:t>스케쥴을</a:t>
            </a:r>
            <a:r>
              <a:rPr lang="ko-KR" altLang="en-US" sz="1200" dirty="0" smtClean="0"/>
              <a:t> 선택합니다</a:t>
            </a:r>
            <a:r>
              <a:rPr lang="en-US" altLang="ko-KR" sz="1200" dirty="0" smtClean="0"/>
              <a:t>.</a:t>
            </a:r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endParaRPr lang="en-US" altLang="ko-KR" sz="1200" dirty="0"/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[</a:t>
            </a:r>
            <a:r>
              <a:rPr lang="ko-KR" altLang="en-US" sz="1200" dirty="0" smtClean="0"/>
              <a:t>수정</a:t>
            </a:r>
            <a:r>
              <a:rPr lang="en-US" altLang="ko-KR" sz="1200" dirty="0" smtClean="0"/>
              <a:t>] </a:t>
            </a:r>
            <a:r>
              <a:rPr lang="ko-KR" altLang="en-US" sz="1200" dirty="0" smtClean="0"/>
              <a:t>버튼을 누릅니다</a:t>
            </a:r>
            <a:r>
              <a:rPr lang="en-US" altLang="ko-KR" sz="1200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</p:txBody>
      </p:sp>
      <p:grpSp>
        <p:nvGrpSpPr>
          <p:cNvPr id="10" name="그룹 9"/>
          <p:cNvGrpSpPr/>
          <p:nvPr/>
        </p:nvGrpSpPr>
        <p:grpSpPr>
          <a:xfrm>
            <a:off x="315913" y="1451985"/>
            <a:ext cx="3333750" cy="2085975"/>
            <a:chOff x="239713" y="1260597"/>
            <a:chExt cx="3333750" cy="2085975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9713" y="1260597"/>
              <a:ext cx="3333750" cy="20859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cxnSp>
          <p:nvCxnSpPr>
            <p:cNvPr id="14" name="직선 연결선 13"/>
            <p:cNvCxnSpPr/>
            <p:nvPr/>
          </p:nvCxnSpPr>
          <p:spPr>
            <a:xfrm>
              <a:off x="333375" y="1824038"/>
              <a:ext cx="85725" cy="1143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 flipH="1">
              <a:off x="419100" y="1785938"/>
              <a:ext cx="119063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/>
          <p:cNvGrpSpPr/>
          <p:nvPr/>
        </p:nvGrpSpPr>
        <p:grpSpPr>
          <a:xfrm>
            <a:off x="315913" y="4215985"/>
            <a:ext cx="3600450" cy="2914650"/>
            <a:chOff x="315913" y="4215985"/>
            <a:chExt cx="3600450" cy="2914650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13" y="4215985"/>
              <a:ext cx="3600450" cy="29146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" name="직사각형 20"/>
            <p:cNvSpPr/>
            <p:nvPr/>
          </p:nvSpPr>
          <p:spPr>
            <a:xfrm>
              <a:off x="2881969" y="4825017"/>
              <a:ext cx="504825" cy="2857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54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3. CMS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smtClean="0"/>
              <a:t>3.3.4 </a:t>
            </a:r>
            <a:r>
              <a:rPr lang="ko-KR" altLang="en-US" dirty="0" err="1" smtClean="0"/>
              <a:t>스케쥴</a:t>
            </a:r>
            <a:r>
              <a:rPr lang="ko-KR" altLang="en-US" dirty="0" smtClean="0"/>
              <a:t> 수정</a:t>
            </a:r>
            <a:endParaRPr lang="en-US" altLang="ko-KR" dirty="0" smtClean="0"/>
          </a:p>
          <a:p>
            <a:r>
              <a:rPr lang="en-US" altLang="ko-KR" dirty="0" smtClean="0"/>
              <a:t>3.3.4.2 </a:t>
            </a:r>
            <a:r>
              <a:rPr lang="ko-KR" altLang="en-US" dirty="0" err="1" smtClean="0"/>
              <a:t>스케쥴</a:t>
            </a:r>
            <a:r>
              <a:rPr lang="ko-KR" altLang="en-US" dirty="0" smtClean="0"/>
              <a:t> 시간 수정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sz="1200" dirty="0"/>
          </a:p>
          <a:p>
            <a:r>
              <a:rPr lang="ko-KR" altLang="en-US" sz="1200" dirty="0" smtClean="0"/>
              <a:t>변경할 시간을 입력하고 </a:t>
            </a:r>
            <a:r>
              <a:rPr lang="en-US" altLang="ko-KR" sz="1200" dirty="0" smtClean="0"/>
              <a:t>[</a:t>
            </a:r>
            <a:r>
              <a:rPr lang="ko-KR" altLang="en-US" sz="1200" dirty="0" smtClean="0"/>
              <a:t>저장</a:t>
            </a:r>
            <a:r>
              <a:rPr lang="en-US" altLang="ko-KR" sz="1200" dirty="0" smtClean="0"/>
              <a:t>]</a:t>
            </a:r>
            <a:r>
              <a:rPr lang="ko-KR" altLang="en-US" sz="1200" dirty="0" smtClean="0"/>
              <a:t>을 누릅니다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[2017-05-03 </a:t>
            </a:r>
            <a:r>
              <a:rPr lang="ko-KR" altLang="en-US" sz="1200" dirty="0" smtClean="0"/>
              <a:t>추가</a:t>
            </a:r>
            <a:r>
              <a:rPr lang="en-US" altLang="ko-KR" sz="1200" dirty="0" smtClean="0"/>
              <a:t>]</a:t>
            </a:r>
          </a:p>
          <a:p>
            <a:r>
              <a:rPr lang="ko-KR" altLang="en-US" sz="1200" dirty="0" smtClean="0"/>
              <a:t>시간을 </a:t>
            </a:r>
            <a:r>
              <a:rPr lang="en-US" altLang="ko-KR" sz="1200" dirty="0" smtClean="0"/>
              <a:t>0</a:t>
            </a:r>
            <a:r>
              <a:rPr lang="ko-KR" altLang="en-US" sz="1200" dirty="0" smtClean="0"/>
              <a:t>초로 하면 </a:t>
            </a:r>
            <a:r>
              <a:rPr lang="ko-KR" altLang="en-US" sz="1200" dirty="0" err="1" smtClean="0"/>
              <a:t>스케쥴이</a:t>
            </a:r>
            <a:r>
              <a:rPr lang="ko-KR" altLang="en-US" sz="1200" dirty="0" smtClean="0"/>
              <a:t> 비활성화 됩니다</a:t>
            </a:r>
            <a:r>
              <a:rPr lang="en-US" altLang="ko-KR" sz="1200" dirty="0" smtClean="0"/>
              <a:t>.</a:t>
            </a:r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</p:txBody>
      </p:sp>
      <p:grpSp>
        <p:nvGrpSpPr>
          <p:cNvPr id="6" name="그룹 5"/>
          <p:cNvGrpSpPr/>
          <p:nvPr/>
        </p:nvGrpSpPr>
        <p:grpSpPr>
          <a:xfrm>
            <a:off x="345220" y="1384413"/>
            <a:ext cx="4876800" cy="2447925"/>
            <a:chOff x="345220" y="1384413"/>
            <a:chExt cx="4876800" cy="2447925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5220" y="1384413"/>
              <a:ext cx="4876800" cy="24479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직사각형 3"/>
            <p:cNvSpPr/>
            <p:nvPr/>
          </p:nvSpPr>
          <p:spPr>
            <a:xfrm>
              <a:off x="491758" y="2608375"/>
              <a:ext cx="4583723" cy="4572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600575" y="3364522"/>
              <a:ext cx="455856" cy="28665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43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3. CMS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b="1" dirty="0" smtClean="0"/>
              <a:t>3.4 </a:t>
            </a:r>
            <a:r>
              <a:rPr lang="ko-KR" altLang="en-US" b="1" dirty="0" smtClean="0"/>
              <a:t>전원 제어</a:t>
            </a:r>
            <a:endParaRPr lang="en-US" altLang="ko-KR" b="1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서버 </a:t>
            </a:r>
            <a:r>
              <a:rPr lang="en-US" altLang="ko-KR" dirty="0" smtClean="0"/>
              <a:t>PC</a:t>
            </a:r>
            <a:r>
              <a:rPr lang="ko-KR" altLang="en-US" dirty="0" smtClean="0"/>
              <a:t>에 별도의 전원 관리 프로그램이 있으며 우측 하단에 종료</a:t>
            </a:r>
            <a:r>
              <a:rPr lang="en-US" altLang="ko-KR" dirty="0" smtClean="0"/>
              <a:t> / </a:t>
            </a:r>
            <a:r>
              <a:rPr lang="ko-KR" altLang="en-US" dirty="0" err="1" smtClean="0"/>
              <a:t>재시작</a:t>
            </a:r>
            <a:r>
              <a:rPr lang="ko-KR" altLang="en-US" dirty="0" smtClean="0"/>
              <a:t>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시작 버튼이 있으며 선택된 </a:t>
            </a:r>
            <a:r>
              <a:rPr lang="en-US" altLang="ko-KR" dirty="0" smtClean="0"/>
              <a:t>PC</a:t>
            </a:r>
            <a:r>
              <a:rPr lang="ko-KR" altLang="en-US" dirty="0" smtClean="0"/>
              <a:t>들에 대해 동작합니다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좌측 하단에 자동 전원 </a:t>
            </a:r>
            <a:r>
              <a:rPr lang="en-US" altLang="ko-KR" dirty="0" smtClean="0"/>
              <a:t>ON/OFF </a:t>
            </a:r>
            <a:r>
              <a:rPr lang="ko-KR" altLang="en-US" dirty="0" smtClean="0"/>
              <a:t>관리 기능이 있으며 시작 시간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종료 시간 및 </a:t>
            </a:r>
            <a:r>
              <a:rPr lang="ko-KR" altLang="en-US" dirty="0" err="1" smtClean="0"/>
              <a:t>휴관일을</a:t>
            </a:r>
            <a:r>
              <a:rPr lang="ko-KR" altLang="en-US" dirty="0" smtClean="0"/>
              <a:t> 지정 할 수 있습니다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>
                <a:solidFill>
                  <a:srgbClr val="FF0000"/>
                </a:solidFill>
              </a:rPr>
              <a:t>주의</a:t>
            </a:r>
            <a:r>
              <a:rPr lang="en-US" altLang="ko-KR" dirty="0" smtClean="0">
                <a:solidFill>
                  <a:srgbClr val="FF0000"/>
                </a:solidFill>
              </a:rPr>
              <a:t>) </a:t>
            </a:r>
            <a:r>
              <a:rPr lang="ko-KR" altLang="en-US" dirty="0" smtClean="0">
                <a:solidFill>
                  <a:srgbClr val="FF0000"/>
                </a:solidFill>
              </a:rPr>
              <a:t>이 프로그램이 종료되어 있으면 자동전원제어가 되지 않을 수 있습니다</a:t>
            </a:r>
            <a:r>
              <a:rPr lang="en-US" altLang="ko-KR" dirty="0" smtClean="0">
                <a:solidFill>
                  <a:srgbClr val="FF0000"/>
                </a:solidFill>
              </a:rPr>
              <a:t>.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endParaRPr lang="en-US" altLang="ko-KR" dirty="0" smtClean="0"/>
          </a:p>
          <a:p>
            <a:r>
              <a:rPr lang="en-US" altLang="ko-KR" b="1" dirty="0" smtClean="0"/>
              <a:t>3.5 </a:t>
            </a:r>
            <a:r>
              <a:rPr lang="ko-KR" altLang="en-US" b="1" dirty="0" smtClean="0"/>
              <a:t>장애대응</a:t>
            </a:r>
            <a:endParaRPr lang="en-US" altLang="ko-KR" b="1" dirty="0"/>
          </a:p>
          <a:p>
            <a:r>
              <a:rPr lang="en-US" altLang="ko-KR" dirty="0" smtClean="0"/>
              <a:t>3.5.1 PC </a:t>
            </a:r>
            <a:r>
              <a:rPr lang="ko-KR" altLang="en-US" dirty="0" smtClean="0"/>
              <a:t>전원 제어가 </a:t>
            </a:r>
            <a:r>
              <a:rPr lang="ko-KR" altLang="en-US" dirty="0" err="1" smtClean="0"/>
              <a:t>안되는</a:t>
            </a:r>
            <a:r>
              <a:rPr lang="ko-KR" altLang="en-US" dirty="0" smtClean="0"/>
              <a:t> 경우</a:t>
            </a:r>
            <a:endParaRPr lang="en-US" altLang="ko-KR" dirty="0" smtClean="0"/>
          </a:p>
          <a:p>
            <a:r>
              <a:rPr lang="en-US" altLang="ko-KR" dirty="0" smtClean="0"/>
              <a:t>[</a:t>
            </a:r>
            <a:r>
              <a:rPr lang="ko-KR" altLang="en-US" dirty="0" smtClean="0"/>
              <a:t>문제 원인</a:t>
            </a:r>
            <a:r>
              <a:rPr lang="en-US" altLang="ko-KR" dirty="0" smtClean="0"/>
              <a:t>] </a:t>
            </a:r>
            <a:r>
              <a:rPr lang="ko-KR" altLang="en-US" dirty="0" smtClean="0"/>
              <a:t>다양한 원인이 있을 수 있습니다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r>
              <a:rPr lang="en-US" altLang="ko-KR" dirty="0" smtClean="0"/>
              <a:t>PC</a:t>
            </a:r>
            <a:r>
              <a:rPr lang="ko-KR" altLang="en-US" dirty="0" smtClean="0"/>
              <a:t>는 켜지지만 종료가 안될 때 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ClientControll</a:t>
            </a:r>
            <a:r>
              <a:rPr lang="en-US" altLang="ko-KR" dirty="0" smtClean="0"/>
              <a:t> </a:t>
            </a:r>
            <a:r>
              <a:rPr lang="ko-KR" altLang="en-US" dirty="0" smtClean="0"/>
              <a:t>프로그램의 자동실행이 </a:t>
            </a:r>
            <a:r>
              <a:rPr lang="ko-KR" altLang="en-US" dirty="0" err="1" smtClean="0"/>
              <a:t>해지됬을</a:t>
            </a:r>
            <a:r>
              <a:rPr lang="ko-KR" altLang="en-US" dirty="0" smtClean="0"/>
              <a:t> 수 있습니다</a:t>
            </a:r>
            <a:r>
              <a:rPr lang="en-US" altLang="ko-KR" dirty="0" smtClean="0"/>
              <a:t>.</a:t>
            </a:r>
          </a:p>
          <a:p>
            <a:pPr marL="342900" indent="-342900">
              <a:buAutoNum type="arabicPeriod"/>
            </a:pPr>
            <a:r>
              <a:rPr lang="en-US" altLang="ko-KR" dirty="0" smtClean="0"/>
              <a:t>PC</a:t>
            </a:r>
            <a:r>
              <a:rPr lang="ko-KR" altLang="en-US" dirty="0" smtClean="0"/>
              <a:t>가 </a:t>
            </a:r>
            <a:r>
              <a:rPr lang="ko-KR" altLang="en-US" dirty="0" err="1" smtClean="0"/>
              <a:t>안켜질</a:t>
            </a:r>
            <a:r>
              <a:rPr lang="ko-KR" altLang="en-US" dirty="0" smtClean="0"/>
              <a:t> 때 </a:t>
            </a:r>
            <a:r>
              <a:rPr lang="en-US" altLang="ko-KR" dirty="0" smtClean="0"/>
              <a:t>: PC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WOL</a:t>
            </a:r>
            <a:r>
              <a:rPr lang="ko-KR" altLang="en-US" dirty="0" smtClean="0"/>
              <a:t>기능이 정상 작동하지 않은 경우입니다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[</a:t>
            </a:r>
            <a:r>
              <a:rPr lang="ko-KR" altLang="en-US" dirty="0" smtClean="0"/>
              <a:t>해결 방안</a:t>
            </a:r>
            <a:r>
              <a:rPr lang="en-US" altLang="ko-KR" dirty="0" smtClean="0"/>
              <a:t>] </a:t>
            </a:r>
            <a:r>
              <a:rPr lang="ko-KR" altLang="en-US" dirty="0" smtClean="0"/>
              <a:t>콘텐츠 팀과 연락하여 문제를 해결하시길 바랍니다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3" y="1093787"/>
            <a:ext cx="4879455" cy="274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9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1.0</a:t>
            </a:r>
          </a:p>
          <a:p>
            <a:r>
              <a:rPr lang="en-US" altLang="ko-KR" dirty="0" smtClean="0"/>
              <a:t>1.1</a:t>
            </a:r>
          </a:p>
          <a:p>
            <a:r>
              <a:rPr lang="en-US" altLang="ko-KR" dirty="0" smtClean="0"/>
              <a:t>1.2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smtClean="0"/>
              <a:t>2017.04.24</a:t>
            </a:r>
          </a:p>
          <a:p>
            <a:r>
              <a:rPr lang="en-US" altLang="ko-KR" dirty="0" smtClean="0"/>
              <a:t>2017.05.03</a:t>
            </a:r>
          </a:p>
          <a:p>
            <a:r>
              <a:rPr lang="en-US" altLang="ko-KR" dirty="0" smtClean="0"/>
              <a:t>2017.05.11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ko-KR" altLang="en-US" dirty="0" smtClean="0"/>
              <a:t>최초 </a:t>
            </a:r>
            <a:r>
              <a:rPr lang="ko-KR" altLang="en-US" dirty="0" smtClean="0"/>
              <a:t>제정</a:t>
            </a:r>
            <a:endParaRPr lang="en-US" altLang="ko-KR" dirty="0" smtClean="0"/>
          </a:p>
          <a:p>
            <a:r>
              <a:rPr lang="ko-KR" altLang="en-US" dirty="0" err="1" smtClean="0"/>
              <a:t>스케쥴</a:t>
            </a:r>
            <a:r>
              <a:rPr lang="ko-KR" altLang="en-US" dirty="0" smtClean="0"/>
              <a:t> 관리 페이지 수정</a:t>
            </a:r>
            <a:endParaRPr lang="en-US" altLang="ko-KR" dirty="0" smtClean="0"/>
          </a:p>
          <a:p>
            <a:r>
              <a:rPr lang="ko-KR" altLang="en-US" dirty="0" smtClean="0"/>
              <a:t>문서 완성</a:t>
            </a:r>
            <a:endParaRPr lang="ko-KR" alt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ko-KR" altLang="en-US" dirty="0" smtClean="0"/>
              <a:t>김태훈</a:t>
            </a:r>
            <a:endParaRPr lang="en-US" altLang="ko-KR" dirty="0" smtClean="0"/>
          </a:p>
          <a:p>
            <a:r>
              <a:rPr lang="ko-KR" altLang="en-US" dirty="0" smtClean="0"/>
              <a:t>김태훈</a:t>
            </a:r>
            <a:endParaRPr lang="en-US" altLang="ko-KR" dirty="0" smtClean="0"/>
          </a:p>
          <a:p>
            <a:r>
              <a:rPr lang="ko-KR" altLang="en-US" dirty="0" smtClean="0"/>
              <a:t>김태훈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5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ko-KR" altLang="en-US" dirty="0" smtClean="0"/>
              <a:t>개요 </a:t>
            </a:r>
            <a:r>
              <a:rPr lang="en-US" altLang="ko-KR" dirty="0" smtClean="0"/>
              <a:t>.………………….……………………………………………………</a:t>
            </a:r>
            <a:r>
              <a:rPr lang="en-US" altLang="ko-KR" dirty="0" smtClean="0"/>
              <a:t>1p</a:t>
            </a:r>
          </a:p>
          <a:p>
            <a:r>
              <a:rPr lang="ko-KR" altLang="en-US" dirty="0" smtClean="0"/>
              <a:t>프리즘 </a:t>
            </a:r>
            <a:r>
              <a:rPr lang="en-US" altLang="ko-KR" dirty="0" smtClean="0"/>
              <a:t>…………………………………………………………………….</a:t>
            </a:r>
            <a:r>
              <a:rPr lang="en-US" altLang="ko-KR" dirty="0" smtClean="0"/>
              <a:t>2p</a:t>
            </a:r>
          </a:p>
          <a:p>
            <a:r>
              <a:rPr lang="en-US" altLang="ko-KR" dirty="0" smtClean="0"/>
              <a:t>CMS ………………………………………………………………………..4p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7795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개요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239713" y="622300"/>
            <a:ext cx="6346282" cy="1955825"/>
          </a:xfrm>
        </p:spPr>
        <p:txBody>
          <a:bodyPr/>
          <a:lstStyle/>
          <a:p>
            <a:r>
              <a:rPr lang="ko-KR" altLang="en-US" dirty="0" smtClean="0"/>
              <a:t> 본 문서에는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㈜ 파모즈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에서 제작된 전시 콘텐츠 프로그램에 대한 설명과 관리 방법 및 장애 발생 시 대처 방법에 대한 내용이 기술되어 있습니다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ko-KR" altLang="en-US" dirty="0" smtClean="0"/>
              <a:t>부천 만화박물관 </a:t>
            </a:r>
            <a:r>
              <a:rPr lang="en-US" altLang="ko-KR" dirty="0" smtClean="0"/>
              <a:t>1</a:t>
            </a:r>
            <a:r>
              <a:rPr lang="ko-KR" altLang="en-US" dirty="0" smtClean="0"/>
              <a:t>층 로비에 설치된 </a:t>
            </a:r>
            <a:r>
              <a:rPr lang="ko-KR" altLang="en-US" dirty="0" smtClean="0"/>
              <a:t>프로그램은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프리즘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으로 </a:t>
            </a:r>
            <a:r>
              <a:rPr lang="ko-KR" altLang="en-US" dirty="0" smtClean="0"/>
              <a:t>총 </a:t>
            </a:r>
            <a:r>
              <a:rPr lang="en-US" altLang="ko-KR" dirty="0" smtClean="0"/>
              <a:t>1</a:t>
            </a:r>
            <a:r>
              <a:rPr lang="ko-KR" altLang="en-US" dirty="0" smtClean="0"/>
              <a:t> </a:t>
            </a:r>
            <a:r>
              <a:rPr lang="ko-KR" altLang="en-US" dirty="0" smtClean="0"/>
              <a:t>개의 콘텐츠가 설치되어 있으며 모든 콘텐츠는 </a:t>
            </a:r>
            <a:r>
              <a:rPr lang="en-US" altLang="ko-KR" dirty="0" smtClean="0"/>
              <a:t>CMS</a:t>
            </a:r>
            <a:r>
              <a:rPr lang="ko-KR" altLang="en-US" dirty="0" smtClean="0"/>
              <a:t>를 통해 관리되어집니다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/>
              <a:t> </a:t>
            </a:r>
            <a:r>
              <a:rPr lang="ko-KR" altLang="en-US" dirty="0" smtClean="0"/>
              <a:t>아래 그림은 콘텐츠가 설치되어있는 위치를 보여주는 대략적인 단면도로 실측이 적용되지 않았습니다</a:t>
            </a:r>
            <a:r>
              <a:rPr lang="en-US" altLang="ko-KR" dirty="0" smtClean="0"/>
              <a:t>.</a:t>
            </a:r>
          </a:p>
        </p:txBody>
      </p:sp>
      <p:sp>
        <p:nvSpPr>
          <p:cNvPr id="25" name="텍스트 개체 틀 2"/>
          <p:cNvSpPr txBox="1">
            <a:spLocks/>
          </p:cNvSpPr>
          <p:nvPr/>
        </p:nvSpPr>
        <p:spPr>
          <a:xfrm>
            <a:off x="374013" y="3993390"/>
            <a:ext cx="6346282" cy="19558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ea"/>
              <a:buAutoNum type="circleNumDbPlain"/>
            </a:pPr>
            <a:r>
              <a:rPr lang="ko-KR" altLang="en-US" dirty="0" smtClean="0"/>
              <a:t>서버 </a:t>
            </a:r>
            <a:r>
              <a:rPr lang="en-US" altLang="ko-KR" dirty="0" smtClean="0"/>
              <a:t>PC </a:t>
            </a:r>
            <a:r>
              <a:rPr lang="en-US" altLang="ko-KR" dirty="0" smtClean="0"/>
              <a:t>: </a:t>
            </a:r>
            <a:r>
              <a:rPr lang="en-US" altLang="ko-KR" dirty="0" smtClean="0"/>
              <a:t>CMS </a:t>
            </a:r>
            <a:r>
              <a:rPr lang="ko-KR" altLang="en-US" dirty="0" smtClean="0"/>
              <a:t>및 프리즘 동기화 </a:t>
            </a:r>
            <a:r>
              <a:rPr lang="en-US" altLang="ko-KR" dirty="0" smtClean="0"/>
              <a:t>PC</a:t>
            </a:r>
            <a:r>
              <a:rPr lang="ko-KR" altLang="en-US" dirty="0" smtClean="0"/>
              <a:t>가 있습니다</a:t>
            </a:r>
            <a:r>
              <a:rPr lang="en-US" altLang="ko-KR" dirty="0" smtClean="0"/>
              <a:t>.</a:t>
            </a:r>
          </a:p>
          <a:p>
            <a:pPr marL="342900" indent="-342900">
              <a:buFont typeface="+mj-ea"/>
              <a:buAutoNum type="circleNumDbPlain"/>
            </a:pPr>
            <a:r>
              <a:rPr lang="ko-KR" altLang="en-US" dirty="0" smtClean="0"/>
              <a:t>프리즘 클라이언트 </a:t>
            </a:r>
            <a:r>
              <a:rPr lang="en-US" altLang="ko-KR" dirty="0" smtClean="0"/>
              <a:t>PC : </a:t>
            </a:r>
            <a:r>
              <a:rPr lang="ko-KR" altLang="en-US" dirty="0" smtClean="0"/>
              <a:t>총 </a:t>
            </a:r>
            <a:r>
              <a:rPr lang="en-US" altLang="ko-KR" dirty="0" smtClean="0"/>
              <a:t>5</a:t>
            </a:r>
            <a:r>
              <a:rPr lang="ko-KR" altLang="en-US" dirty="0" smtClean="0"/>
              <a:t>대의 </a:t>
            </a:r>
            <a:r>
              <a:rPr lang="en-US" altLang="ko-KR" dirty="0" smtClean="0"/>
              <a:t>PC</a:t>
            </a:r>
            <a:r>
              <a:rPr lang="ko-KR" altLang="en-US" dirty="0" smtClean="0"/>
              <a:t>가 있습니다</a:t>
            </a:r>
            <a:r>
              <a:rPr lang="en-US" altLang="ko-KR" dirty="0" smtClean="0"/>
              <a:t>.</a:t>
            </a:r>
            <a:endParaRPr lang="en-US" altLang="ko-KR" dirty="0" smtClean="0"/>
          </a:p>
        </p:txBody>
      </p:sp>
      <p:sp>
        <p:nvSpPr>
          <p:cNvPr id="8" name="직사각형 7"/>
          <p:cNvSpPr/>
          <p:nvPr/>
        </p:nvSpPr>
        <p:spPr>
          <a:xfrm>
            <a:off x="2394906" y="3003259"/>
            <a:ext cx="2035896" cy="5804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596289" y="3581731"/>
            <a:ext cx="1822251" cy="6752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356412" y="296777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①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96056" y="323759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②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 rot="5400000">
            <a:off x="4290862" y="3184187"/>
            <a:ext cx="41549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" dirty="0" smtClean="0"/>
              <a:t>출입구</a:t>
            </a:r>
            <a:endParaRPr lang="ko-KR" altLang="en-US" sz="600" dirty="0"/>
          </a:p>
        </p:txBody>
      </p:sp>
      <p:sp>
        <p:nvSpPr>
          <p:cNvPr id="23" name="직사각형 22"/>
          <p:cNvSpPr/>
          <p:nvPr/>
        </p:nvSpPr>
        <p:spPr>
          <a:xfrm rot="5400000">
            <a:off x="4241227" y="3264079"/>
            <a:ext cx="33373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139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프리즘</a:t>
            </a:r>
            <a:endParaRPr lang="en-US" altLang="ko-KR" dirty="0" smtClean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sz="1600" b="1" dirty="0"/>
              <a:t>2</a:t>
            </a:r>
            <a:r>
              <a:rPr lang="en-US" altLang="ko-KR" sz="1600" b="1" dirty="0" smtClean="0"/>
              <a:t>.1 </a:t>
            </a:r>
            <a:r>
              <a:rPr lang="ko-KR" altLang="en-US" sz="1600" b="1" dirty="0" smtClean="0"/>
              <a:t>개요</a:t>
            </a:r>
            <a:endParaRPr lang="en-US" altLang="ko-KR" sz="1600" b="1" dirty="0" smtClean="0"/>
          </a:p>
          <a:p>
            <a:endParaRPr lang="en-US" altLang="ko-KR" sz="1600" b="1" dirty="0"/>
          </a:p>
          <a:p>
            <a:endParaRPr lang="en-US" altLang="ko-KR" sz="1600" b="1" dirty="0" smtClean="0"/>
          </a:p>
          <a:p>
            <a:endParaRPr lang="en-US" altLang="ko-KR" sz="1600" b="1" dirty="0"/>
          </a:p>
          <a:p>
            <a:endParaRPr lang="en-US" altLang="ko-KR" sz="1600" b="1" dirty="0" smtClean="0"/>
          </a:p>
          <a:p>
            <a:endParaRPr lang="en-US" altLang="ko-KR" sz="1600" b="1" dirty="0"/>
          </a:p>
          <a:p>
            <a:endParaRPr lang="en-US" altLang="ko-KR" sz="1600" b="1" dirty="0" smtClean="0"/>
          </a:p>
          <a:p>
            <a:endParaRPr lang="en-US" altLang="ko-KR" sz="1600" b="1" dirty="0"/>
          </a:p>
          <a:p>
            <a:endParaRPr lang="en-US" altLang="ko-KR" sz="1600" b="1" dirty="0" smtClean="0"/>
          </a:p>
          <a:p>
            <a:endParaRPr lang="en-US" altLang="ko-KR" sz="1600" b="1" dirty="0"/>
          </a:p>
          <a:p>
            <a:endParaRPr lang="en-US" altLang="ko-KR" sz="1600" b="1" dirty="0" smtClean="0"/>
          </a:p>
          <a:p>
            <a:endParaRPr lang="en-US" altLang="ko-KR" sz="1600" b="1" dirty="0"/>
          </a:p>
          <a:p>
            <a:endParaRPr lang="en-US" altLang="ko-KR" sz="1600" b="1" dirty="0" smtClean="0"/>
          </a:p>
          <a:p>
            <a:endParaRPr lang="en-US" altLang="ko-KR" sz="1600" b="1" dirty="0"/>
          </a:p>
          <a:p>
            <a:r>
              <a:rPr lang="ko-KR" altLang="en-US" sz="1600" dirty="0" smtClean="0"/>
              <a:t> </a:t>
            </a:r>
            <a:r>
              <a:rPr lang="ko-KR" altLang="en-US" dirty="0" smtClean="0"/>
              <a:t>이미지</a:t>
            </a:r>
            <a:r>
              <a:rPr lang="en-US" altLang="ko-KR" dirty="0" smtClean="0"/>
              <a:t>,</a:t>
            </a:r>
            <a:r>
              <a:rPr lang="ko-KR" altLang="en-US" dirty="0" smtClean="0"/>
              <a:t>텍스트</a:t>
            </a:r>
            <a:r>
              <a:rPr lang="en-US" altLang="ko-KR" dirty="0" smtClean="0"/>
              <a:t>,</a:t>
            </a:r>
            <a:r>
              <a:rPr lang="ko-KR" altLang="en-US" dirty="0" smtClean="0"/>
              <a:t>영상 등 다양한 미디어 매체를 효과적으로 전달할 수  있는 콘텐츠로 </a:t>
            </a:r>
            <a:r>
              <a:rPr lang="en-US" altLang="ko-KR" dirty="0" smtClean="0"/>
              <a:t>CMS</a:t>
            </a:r>
            <a:r>
              <a:rPr lang="ko-KR" altLang="en-US" dirty="0" smtClean="0"/>
              <a:t>를 통해 언제든지 새로운 정보를 제공할 수 있습니다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또한 별도의 </a:t>
            </a:r>
            <a:r>
              <a:rPr lang="en-US" altLang="ko-KR" dirty="0" smtClean="0"/>
              <a:t>URL</a:t>
            </a:r>
            <a:r>
              <a:rPr lang="ko-KR" altLang="en-US" dirty="0" smtClean="0"/>
              <a:t>을 제공하면 </a:t>
            </a:r>
            <a:r>
              <a:rPr lang="en-US" altLang="ko-KR" dirty="0" smtClean="0"/>
              <a:t>QR</a:t>
            </a:r>
            <a:r>
              <a:rPr lang="ko-KR" altLang="en-US" dirty="0" smtClean="0"/>
              <a:t>코드로 변환되어 사용자를 해당 사이트로 유도 할 수 있습니다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  <a:r>
              <a:rPr lang="en-US" altLang="ko-KR" dirty="0" smtClean="0"/>
              <a:t>5</a:t>
            </a:r>
            <a:r>
              <a:rPr lang="ko-KR" altLang="en-US" dirty="0" smtClean="0"/>
              <a:t>대의 </a:t>
            </a:r>
            <a:r>
              <a:rPr lang="ko-KR" altLang="en-US" dirty="0" smtClean="0"/>
              <a:t>클라이언트 </a:t>
            </a:r>
            <a:r>
              <a:rPr lang="en-US" altLang="ko-KR" dirty="0" smtClean="0"/>
              <a:t>PC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1</a:t>
            </a:r>
            <a:r>
              <a:rPr lang="ko-KR" altLang="en-US" dirty="0" smtClean="0"/>
              <a:t>대의 동기화 서버로 구성되어있으며</a:t>
            </a:r>
            <a:r>
              <a:rPr lang="en-US" altLang="ko-KR" dirty="0"/>
              <a:t> </a:t>
            </a:r>
            <a:r>
              <a:rPr lang="ko-KR" altLang="en-US" dirty="0" smtClean="0"/>
              <a:t>동기화 서버에서 지속적으로 이미지의 위치를 동기화하여 마치 하나의 화면처럼 활용되도록 제작되었습니다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또한 사용하지 않을 때에는 </a:t>
            </a:r>
            <a:r>
              <a:rPr lang="ko-KR" altLang="en-US" dirty="0" err="1" smtClean="0"/>
              <a:t>스케쥴링에</a:t>
            </a:r>
            <a:r>
              <a:rPr lang="ko-KR" altLang="en-US" dirty="0" smtClean="0"/>
              <a:t> 의해 </a:t>
            </a:r>
            <a:r>
              <a:rPr lang="en-US" altLang="ko-KR" dirty="0" smtClean="0"/>
              <a:t>CMS</a:t>
            </a:r>
            <a:r>
              <a:rPr lang="ko-KR" altLang="en-US" dirty="0" smtClean="0"/>
              <a:t>에 등록된 영상이나 이미지가 표출되며 프리즘에 접근하면 다시 화면이 펼쳐집니다</a:t>
            </a:r>
            <a:r>
              <a:rPr lang="en-US" altLang="ko-KR" dirty="0" smtClean="0"/>
              <a:t>.</a:t>
            </a:r>
            <a:endParaRPr lang="en-US" altLang="ko-KR" dirty="0" smtClean="0"/>
          </a:p>
          <a:p>
            <a:r>
              <a:rPr lang="en-US" altLang="ko-KR" sz="1600" b="1" dirty="0" smtClean="0"/>
              <a:t>4.2 </a:t>
            </a:r>
            <a:r>
              <a:rPr lang="ko-KR" altLang="en-US" sz="1600" b="1" dirty="0" smtClean="0"/>
              <a:t>하드웨어 구성</a:t>
            </a:r>
            <a:endParaRPr lang="en-US" altLang="ko-KR" sz="1600" b="1" dirty="0" smtClean="0"/>
          </a:p>
          <a:p>
            <a:r>
              <a:rPr lang="en-US" altLang="ko-KR" dirty="0" smtClean="0"/>
              <a:t>5</a:t>
            </a:r>
            <a:r>
              <a:rPr lang="ko-KR" altLang="en-US" dirty="0" smtClean="0"/>
              <a:t>대의 </a:t>
            </a:r>
            <a:r>
              <a:rPr lang="ko-KR" altLang="en-US" dirty="0" smtClean="0"/>
              <a:t>클라이언트 </a:t>
            </a:r>
            <a:r>
              <a:rPr lang="en-US" altLang="ko-KR" dirty="0" smtClean="0"/>
              <a:t>PC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1</a:t>
            </a:r>
            <a:r>
              <a:rPr lang="ko-KR" altLang="en-US" dirty="0" smtClean="0"/>
              <a:t>대의 동기화 서버 </a:t>
            </a:r>
            <a:r>
              <a:rPr lang="en-US" altLang="ko-KR" dirty="0" smtClean="0"/>
              <a:t>PC,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대의 </a:t>
            </a:r>
            <a:r>
              <a:rPr lang="ko-KR" altLang="en-US" dirty="0" smtClean="0"/>
              <a:t>모니터</a:t>
            </a:r>
            <a:r>
              <a:rPr lang="en-US" altLang="ko-KR" dirty="0" smtClean="0"/>
              <a:t>, 1</a:t>
            </a:r>
            <a:r>
              <a:rPr lang="ko-KR" altLang="en-US" dirty="0" smtClean="0"/>
              <a:t>대의 </a:t>
            </a:r>
            <a:r>
              <a:rPr lang="en-US" altLang="ko-KR" dirty="0" smtClean="0"/>
              <a:t>IR </a:t>
            </a:r>
            <a:r>
              <a:rPr lang="ko-KR" altLang="en-US" dirty="0" smtClean="0"/>
              <a:t>터치 프레임</a:t>
            </a:r>
            <a:r>
              <a:rPr lang="en-US" altLang="ko-KR" dirty="0" smtClean="0"/>
              <a:t>, </a:t>
            </a:r>
            <a:r>
              <a:rPr lang="en-US" altLang="ko-KR" dirty="0" smtClean="0"/>
              <a:t>5</a:t>
            </a:r>
            <a:r>
              <a:rPr lang="ko-KR" altLang="en-US" dirty="0" smtClean="0"/>
              <a:t>대의 </a:t>
            </a:r>
            <a:r>
              <a:rPr lang="ko-KR" altLang="en-US" dirty="0" smtClean="0"/>
              <a:t>스피커로 이루어져 있습니다</a:t>
            </a:r>
            <a:r>
              <a:rPr lang="en-US" altLang="ko-KR" dirty="0" smtClean="0"/>
              <a:t>.</a:t>
            </a:r>
          </a:p>
          <a:p>
            <a:r>
              <a:rPr lang="en-US" altLang="ko-KR" sz="1600" b="1" dirty="0" smtClean="0"/>
              <a:t>4.3 </a:t>
            </a:r>
            <a:r>
              <a:rPr lang="ko-KR" altLang="en-US" sz="1600" b="1" dirty="0" smtClean="0"/>
              <a:t>사용자 가이드</a:t>
            </a:r>
            <a:endParaRPr lang="en-US" altLang="ko-KR" sz="1600" b="1" dirty="0" smtClean="0"/>
          </a:p>
          <a:p>
            <a:r>
              <a:rPr lang="ko-KR" altLang="en-US" dirty="0" err="1" smtClean="0"/>
              <a:t>보고싶은</a:t>
            </a:r>
            <a:r>
              <a:rPr lang="ko-KR" altLang="en-US" dirty="0" smtClean="0"/>
              <a:t> 이미지를 터치하여 미디어를 감상하고 더 자세히 보기를 원하는 콘텐츠는 개인 </a:t>
            </a:r>
            <a:r>
              <a:rPr lang="ko-KR" altLang="en-US" dirty="0" err="1" smtClean="0"/>
              <a:t>스마트폰으로</a:t>
            </a:r>
            <a:r>
              <a:rPr lang="ko-KR" altLang="en-US" dirty="0" smtClean="0"/>
              <a:t> </a:t>
            </a:r>
            <a:r>
              <a:rPr lang="en-US" altLang="ko-KR" dirty="0" smtClean="0"/>
              <a:t>QR</a:t>
            </a:r>
            <a:r>
              <a:rPr lang="ko-KR" altLang="en-US" dirty="0" smtClean="0"/>
              <a:t>코드를 인식시켜 사이트를 접속합니다</a:t>
            </a:r>
            <a:r>
              <a:rPr lang="en-US" altLang="ko-KR" dirty="0" smtClean="0"/>
              <a:t>.</a:t>
            </a:r>
            <a:endParaRPr lang="en-US" altLang="ko-KR" b="1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3" y="1003300"/>
            <a:ext cx="5602287" cy="420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4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프리즘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sz="1600" b="1" dirty="0" smtClean="0"/>
              <a:t>2.4 </a:t>
            </a:r>
            <a:r>
              <a:rPr lang="ko-KR" altLang="en-US" sz="1600" b="1" dirty="0" smtClean="0"/>
              <a:t>관리자 가이드</a:t>
            </a:r>
            <a:endParaRPr lang="en-US" altLang="ko-KR" sz="1600" b="1" dirty="0" smtClean="0"/>
          </a:p>
          <a:p>
            <a:r>
              <a:rPr lang="ko-KR" altLang="en-US" dirty="0" smtClean="0"/>
              <a:t>동기화 서버</a:t>
            </a:r>
            <a:r>
              <a:rPr lang="en-US" altLang="ko-KR" dirty="0" smtClean="0"/>
              <a:t>PC</a:t>
            </a:r>
            <a:r>
              <a:rPr lang="ko-KR" altLang="en-US" dirty="0" smtClean="0"/>
              <a:t>는 항상 켜져 있어야 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만약</a:t>
            </a:r>
            <a:r>
              <a:rPr lang="en-US" altLang="ko-KR" dirty="0"/>
              <a:t> </a:t>
            </a:r>
            <a:r>
              <a:rPr lang="en-US" altLang="ko-KR" dirty="0" smtClean="0"/>
              <a:t>PC</a:t>
            </a:r>
            <a:r>
              <a:rPr lang="ko-KR" altLang="en-US" dirty="0" smtClean="0"/>
              <a:t>가 종료되었다면 라이브러리 실행 전에 서버 </a:t>
            </a:r>
            <a:r>
              <a:rPr lang="en-US" altLang="ko-KR" dirty="0" smtClean="0"/>
              <a:t>PC</a:t>
            </a:r>
            <a:r>
              <a:rPr lang="ko-KR" altLang="en-US" dirty="0" smtClean="0"/>
              <a:t>를 재가동시켜야 정상 작동합니다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콘텐츠 추가는 </a:t>
            </a:r>
            <a:r>
              <a:rPr lang="en-US" altLang="ko-KR" dirty="0" smtClean="0"/>
              <a:t>CMS </a:t>
            </a:r>
            <a:r>
              <a:rPr lang="ko-KR" altLang="en-US" dirty="0" smtClean="0"/>
              <a:t>매뉴얼에 상세하게 설명되어있습니다</a:t>
            </a:r>
            <a:r>
              <a:rPr lang="en-US" altLang="ko-KR" dirty="0" smtClean="0"/>
              <a:t>.</a:t>
            </a:r>
          </a:p>
          <a:p>
            <a:r>
              <a:rPr lang="en-US" altLang="ko-KR" sz="1600" b="1" dirty="0" smtClean="0"/>
              <a:t>2.5 </a:t>
            </a:r>
            <a:r>
              <a:rPr lang="ko-KR" altLang="en-US" sz="1600" b="1" dirty="0" smtClean="0"/>
              <a:t>장애 대응</a:t>
            </a:r>
            <a:endParaRPr lang="en-US" altLang="ko-KR" sz="1600" b="1" dirty="0" smtClean="0"/>
          </a:p>
          <a:p>
            <a:r>
              <a:rPr lang="en-US" altLang="ko-KR" dirty="0" smtClean="0"/>
              <a:t>4.5.1 </a:t>
            </a:r>
            <a:r>
              <a:rPr lang="ko-KR" altLang="en-US" dirty="0" smtClean="0"/>
              <a:t>터치가 안 되는 현상</a:t>
            </a:r>
            <a:endParaRPr lang="en-US" altLang="ko-KR" dirty="0" smtClean="0"/>
          </a:p>
          <a:p>
            <a:r>
              <a:rPr lang="en-US" altLang="ko-KR" dirty="0" smtClean="0"/>
              <a:t>[</a:t>
            </a:r>
            <a:r>
              <a:rPr lang="ko-KR" altLang="en-US" dirty="0" smtClean="0"/>
              <a:t>문제 원인</a:t>
            </a:r>
            <a:r>
              <a:rPr lang="en-US" altLang="ko-KR" dirty="0" smtClean="0"/>
              <a:t>] </a:t>
            </a:r>
            <a:r>
              <a:rPr lang="ko-KR" altLang="en-US" dirty="0" smtClean="0"/>
              <a:t>터치 프레임에 이상현상이 생겼을 가능성이 높습니다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[</a:t>
            </a:r>
            <a:r>
              <a:rPr lang="ko-KR" altLang="en-US" dirty="0" smtClean="0"/>
              <a:t>해결 방안</a:t>
            </a:r>
            <a:r>
              <a:rPr lang="en-US" altLang="ko-KR" dirty="0" smtClean="0"/>
              <a:t>] </a:t>
            </a:r>
            <a:r>
              <a:rPr lang="ko-KR" altLang="en-US" dirty="0" smtClean="0"/>
              <a:t>터치 프레임 업체에 연락하여 해결하시면 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2.5.2 </a:t>
            </a:r>
            <a:r>
              <a:rPr lang="ko-KR" altLang="en-US" dirty="0" smtClean="0"/>
              <a:t>업데이트가 받아지지 않아 라이브러리가 작동하지 않는 현상</a:t>
            </a:r>
            <a:endParaRPr lang="en-US" altLang="ko-KR" dirty="0" smtClean="0"/>
          </a:p>
          <a:p>
            <a:r>
              <a:rPr lang="en-US" altLang="ko-KR" dirty="0" smtClean="0"/>
              <a:t>[</a:t>
            </a:r>
            <a:r>
              <a:rPr lang="ko-KR" altLang="en-US" dirty="0" smtClean="0"/>
              <a:t>문제 원인</a:t>
            </a:r>
            <a:r>
              <a:rPr lang="en-US" altLang="ko-KR" dirty="0" smtClean="0"/>
              <a:t>] </a:t>
            </a:r>
            <a:r>
              <a:rPr lang="ko-KR" altLang="en-US" dirty="0" smtClean="0"/>
              <a:t>동기화 서버</a:t>
            </a:r>
            <a:r>
              <a:rPr lang="en-US" altLang="ko-KR" dirty="0"/>
              <a:t> </a:t>
            </a:r>
            <a:r>
              <a:rPr lang="en-US" altLang="ko-KR" dirty="0" smtClean="0"/>
              <a:t>PC</a:t>
            </a:r>
            <a:r>
              <a:rPr lang="ko-KR" altLang="en-US" dirty="0" smtClean="0"/>
              <a:t>가 종료되어 있거나 서버 프로그램이 종료되어 있을 가능성이 높습니다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[</a:t>
            </a:r>
            <a:r>
              <a:rPr lang="ko-KR" altLang="en-US" dirty="0" smtClean="0"/>
              <a:t>해결 방안</a:t>
            </a:r>
            <a:r>
              <a:rPr lang="en-US" altLang="ko-KR" dirty="0" smtClean="0"/>
              <a:t>] </a:t>
            </a:r>
            <a:r>
              <a:rPr lang="ko-KR" altLang="en-US" dirty="0" smtClean="0"/>
              <a:t>동기화 서버 </a:t>
            </a:r>
            <a:r>
              <a:rPr lang="en-US" altLang="ko-KR" dirty="0" smtClean="0"/>
              <a:t>PC</a:t>
            </a:r>
            <a:r>
              <a:rPr lang="ko-KR" altLang="en-US" dirty="0" smtClean="0"/>
              <a:t>를 부팅 또는 </a:t>
            </a:r>
            <a:r>
              <a:rPr lang="ko-KR" altLang="en-US" dirty="0" err="1" smtClean="0"/>
              <a:t>재부팅</a:t>
            </a:r>
            <a:r>
              <a:rPr lang="ko-KR" altLang="en-US" dirty="0" smtClean="0"/>
              <a:t> 한 뒤</a:t>
            </a:r>
            <a:r>
              <a:rPr lang="en-US" altLang="ko-KR" dirty="0" smtClean="0"/>
              <a:t>, </a:t>
            </a:r>
            <a:r>
              <a:rPr lang="ko-KR" altLang="en-US" dirty="0" smtClean="0"/>
              <a:t>라이브러리를 전체 재가동합니다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 smtClean="0"/>
              <a:t>2.5.3 </a:t>
            </a:r>
            <a:r>
              <a:rPr lang="en-US" altLang="ko-KR" dirty="0" smtClean="0"/>
              <a:t>QR</a:t>
            </a:r>
            <a:r>
              <a:rPr lang="ko-KR" altLang="en-US" dirty="0" smtClean="0"/>
              <a:t>코드가 인식이 잘 </a:t>
            </a:r>
            <a:r>
              <a:rPr lang="ko-KR" altLang="en-US" dirty="0" err="1" smtClean="0"/>
              <a:t>안되는</a:t>
            </a:r>
            <a:r>
              <a:rPr lang="ko-KR" altLang="en-US" dirty="0" smtClean="0"/>
              <a:t> 경우</a:t>
            </a:r>
            <a:endParaRPr lang="en-US" altLang="ko-KR" dirty="0" smtClean="0"/>
          </a:p>
          <a:p>
            <a:r>
              <a:rPr lang="en-US" altLang="ko-KR" dirty="0" smtClean="0"/>
              <a:t>[</a:t>
            </a:r>
            <a:r>
              <a:rPr lang="ko-KR" altLang="en-US" dirty="0" smtClean="0"/>
              <a:t>문제 원인</a:t>
            </a:r>
            <a:r>
              <a:rPr lang="en-US" altLang="ko-KR" dirty="0" smtClean="0"/>
              <a:t>] QR</a:t>
            </a:r>
            <a:r>
              <a:rPr lang="ko-KR" altLang="en-US" dirty="0" smtClean="0"/>
              <a:t>코드가 작아서 제대로 인식이 안 될 수 있습니다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[</a:t>
            </a:r>
            <a:r>
              <a:rPr lang="ko-KR" altLang="en-US" dirty="0" smtClean="0"/>
              <a:t>해결 방안</a:t>
            </a:r>
            <a:r>
              <a:rPr lang="en-US" altLang="ko-KR" dirty="0" smtClean="0"/>
              <a:t>] URL</a:t>
            </a:r>
            <a:r>
              <a:rPr lang="ko-KR" altLang="en-US" dirty="0" smtClean="0"/>
              <a:t>의 주소를 최소화하거나 콘텐츠 팀에 연락하여 </a:t>
            </a:r>
            <a:r>
              <a:rPr lang="en-US" altLang="ko-KR" dirty="0" smtClean="0"/>
              <a:t>QR</a:t>
            </a:r>
            <a:r>
              <a:rPr lang="ko-KR" altLang="en-US" dirty="0" smtClean="0"/>
              <a:t>코드의 사이즈를 키워야 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2.5.4 </a:t>
            </a:r>
            <a:r>
              <a:rPr lang="ko-KR" altLang="en-US" dirty="0" smtClean="0"/>
              <a:t>영상의 동기가 끊긴 경우</a:t>
            </a:r>
            <a:endParaRPr lang="en-US" altLang="ko-KR" dirty="0" smtClean="0"/>
          </a:p>
          <a:p>
            <a:r>
              <a:rPr lang="en-US" altLang="ko-KR" dirty="0" smtClean="0"/>
              <a:t>[</a:t>
            </a:r>
            <a:r>
              <a:rPr lang="ko-KR" altLang="en-US" dirty="0" smtClean="0"/>
              <a:t>문제 원인</a:t>
            </a:r>
            <a:r>
              <a:rPr lang="en-US" altLang="ko-KR" dirty="0" smtClean="0"/>
              <a:t>] </a:t>
            </a:r>
            <a:r>
              <a:rPr lang="ko-KR" altLang="en-US" dirty="0" smtClean="0"/>
              <a:t>서버의 부하가 걸렸을 경우 영상의 동기화가 늦어질 수 있습니다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[</a:t>
            </a:r>
            <a:r>
              <a:rPr lang="ko-KR" altLang="en-US" dirty="0" smtClean="0"/>
              <a:t>해결 방안</a:t>
            </a:r>
            <a:r>
              <a:rPr lang="en-US" altLang="ko-KR" dirty="0" smtClean="0"/>
              <a:t>] </a:t>
            </a:r>
            <a:r>
              <a:rPr lang="ko-KR" altLang="en-US" dirty="0" smtClean="0"/>
              <a:t>임시적으로는 서버를 </a:t>
            </a:r>
            <a:r>
              <a:rPr lang="ko-KR" altLang="en-US" dirty="0" err="1" smtClean="0"/>
              <a:t>재부팅</a:t>
            </a:r>
            <a:r>
              <a:rPr lang="ko-KR" altLang="en-US" dirty="0" smtClean="0"/>
              <a:t> 한 뒤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모든 클라이언트를 </a:t>
            </a:r>
            <a:r>
              <a:rPr lang="ko-KR" altLang="en-US" dirty="0" err="1" smtClean="0"/>
              <a:t>재시작하면</a:t>
            </a:r>
            <a:r>
              <a:rPr lang="ko-KR" altLang="en-US" dirty="0" smtClean="0"/>
              <a:t> 됩니다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동기화가 이루어지지 않은 시각 또는 라이브러리 가동 시간을 콘텐츠 팀에 전달하면 보다 빠르게 이상 현상 해결이 가능합니다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ko-KR" altLang="en-US" dirty="0"/>
              <a:t>이 외의 보고되지 않은 이슈는 담당자와 연락하여 해결하시길 </a:t>
            </a:r>
            <a:r>
              <a:rPr lang="ko-KR" altLang="en-US" dirty="0" smtClean="0"/>
              <a:t>바랍니다</a:t>
            </a:r>
            <a:r>
              <a:rPr lang="en-US" altLang="ko-K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12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CMS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b="1" dirty="0"/>
              <a:t>3</a:t>
            </a:r>
            <a:r>
              <a:rPr lang="en-US" altLang="ko-KR" b="1" dirty="0" smtClean="0"/>
              <a:t>.1 CMS </a:t>
            </a:r>
            <a:r>
              <a:rPr lang="ko-KR" altLang="en-US" b="1" dirty="0" smtClean="0"/>
              <a:t>접속</a:t>
            </a:r>
            <a:endParaRPr lang="en-US" altLang="ko-KR" b="1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인터넷 </a:t>
            </a:r>
            <a:r>
              <a:rPr lang="ko-KR" altLang="en-US" dirty="0" err="1" smtClean="0"/>
              <a:t>주소창에</a:t>
            </a:r>
            <a:r>
              <a:rPr lang="ko-KR" altLang="en-US" dirty="0" smtClean="0"/>
              <a:t> </a:t>
            </a:r>
            <a:r>
              <a:rPr lang="en-US" altLang="ko-KR" dirty="0" smtClean="0"/>
              <a:t>IP [127.0.0.1] </a:t>
            </a:r>
            <a:r>
              <a:rPr lang="ko-KR" altLang="en-US" dirty="0" smtClean="0"/>
              <a:t>을 입력합니다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24" y="1194654"/>
            <a:ext cx="5095875" cy="2124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74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CMS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b="1" dirty="0" smtClean="0"/>
              <a:t>3.2 </a:t>
            </a:r>
            <a:r>
              <a:rPr lang="ko-KR" altLang="en-US" b="1" dirty="0" smtClean="0"/>
              <a:t>라이브러리 데이터 관리</a:t>
            </a:r>
            <a:endParaRPr lang="en-US" altLang="ko-KR" b="1" dirty="0" smtClean="0"/>
          </a:p>
          <a:p>
            <a:r>
              <a:rPr lang="en-US" altLang="ko-KR" dirty="0" smtClean="0"/>
              <a:t>3.2.1 </a:t>
            </a:r>
            <a:r>
              <a:rPr lang="ko-KR" altLang="en-US" dirty="0"/>
              <a:t>관리 화면 접속</a:t>
            </a:r>
            <a:endParaRPr lang="en-US" altLang="ko-KR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dirty="0" smtClean="0"/>
          </a:p>
          <a:p>
            <a:r>
              <a:rPr lang="ko-KR" altLang="en-US" dirty="0" smtClean="0"/>
              <a:t>메뉴에서 </a:t>
            </a:r>
            <a:r>
              <a:rPr lang="en-US" altLang="ko-KR" dirty="0" smtClean="0"/>
              <a:t>[</a:t>
            </a:r>
            <a:r>
              <a:rPr lang="ko-KR" altLang="en-US" dirty="0" smtClean="0"/>
              <a:t>라이브러리</a:t>
            </a:r>
            <a:r>
              <a:rPr lang="en-US" altLang="ko-KR" dirty="0"/>
              <a:t> </a:t>
            </a:r>
            <a:r>
              <a:rPr lang="ko-KR" altLang="en-US" dirty="0" smtClean="0"/>
              <a:t>리소스 관리</a:t>
            </a:r>
            <a:r>
              <a:rPr lang="en-US" altLang="ko-KR" dirty="0" smtClean="0"/>
              <a:t>] </a:t>
            </a:r>
            <a:r>
              <a:rPr lang="ko-KR" altLang="en-US" dirty="0" smtClean="0"/>
              <a:t>를 선택합니다</a:t>
            </a:r>
            <a:r>
              <a:rPr lang="en-US" altLang="ko-KR" dirty="0" smtClean="0"/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3" y="1357678"/>
            <a:ext cx="2352675" cy="4400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5329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CMS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 smtClean="0"/>
              <a:t>3.2.1 </a:t>
            </a:r>
            <a:r>
              <a:rPr lang="ko-KR" altLang="en-US" dirty="0" err="1" smtClean="0"/>
              <a:t>관리창</a:t>
            </a:r>
            <a:r>
              <a:rPr lang="ko-KR" altLang="en-US" dirty="0" smtClean="0"/>
              <a:t> </a:t>
            </a:r>
            <a:r>
              <a:rPr lang="ko-KR" altLang="en-US" dirty="0" smtClean="0"/>
              <a:t>설명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sz="1200" dirty="0" smtClean="0"/>
              <a:t>우측 상단에 삭제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수정</a:t>
            </a:r>
            <a:r>
              <a:rPr lang="en-US" altLang="ko-KR" sz="1200" dirty="0" smtClean="0"/>
              <a:t>/</a:t>
            </a:r>
            <a:r>
              <a:rPr lang="ko-KR" altLang="en-US" sz="1200" dirty="0" smtClean="0"/>
              <a:t>추가 버튼을 통해 만화 콘텐츠를 등록할 수 있습니다</a:t>
            </a:r>
            <a:r>
              <a:rPr lang="en-US" altLang="ko-KR" sz="1200" dirty="0" smtClean="0"/>
              <a:t>.</a:t>
            </a:r>
            <a:endParaRPr lang="en-US" altLang="ko-KR" sz="1200" dirty="0"/>
          </a:p>
          <a:p>
            <a:endParaRPr lang="en-US" altLang="ko-KR" dirty="0" smtClean="0"/>
          </a:p>
          <a:p>
            <a:r>
              <a:rPr lang="en-US" altLang="ko-KR" dirty="0" smtClean="0"/>
              <a:t>3.2.2 </a:t>
            </a:r>
            <a:r>
              <a:rPr lang="ko-KR" altLang="en-US" dirty="0" smtClean="0"/>
              <a:t>콘텐츠 추가</a:t>
            </a:r>
            <a:endParaRPr lang="en-US" altLang="ko-KR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r>
              <a:rPr lang="ko-KR" altLang="en-US" sz="1200" dirty="0" smtClean="0"/>
              <a:t>우측 상단의         버튼을 눌러 데이터 추가를 진행합니다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smtClean="0"/>
              <a:t>메인 이미지가 반드시 지정되어야 하며 </a:t>
            </a:r>
            <a:r>
              <a:rPr lang="en-US" altLang="ko-KR" sz="1200" dirty="0" smtClean="0"/>
              <a:t>URL</a:t>
            </a:r>
            <a:r>
              <a:rPr lang="ko-KR" altLang="en-US" sz="1200" dirty="0" smtClean="0"/>
              <a:t>은 현재 등록해도 출력되지 않습니다</a:t>
            </a:r>
            <a:r>
              <a:rPr lang="en-US" altLang="ko-KR" sz="1200" dirty="0" smtClean="0"/>
              <a:t>.</a:t>
            </a:r>
          </a:p>
          <a:p>
            <a:r>
              <a:rPr lang="ko-KR" altLang="en-US" sz="1200" dirty="0" smtClean="0">
                <a:solidFill>
                  <a:srgbClr val="FF0000"/>
                </a:solidFill>
              </a:rPr>
              <a:t>주의</a:t>
            </a:r>
            <a:r>
              <a:rPr lang="en-US" altLang="ko-KR" sz="1200" dirty="0" smtClean="0">
                <a:solidFill>
                  <a:srgbClr val="FF0000"/>
                </a:solidFill>
              </a:rPr>
              <a:t>) </a:t>
            </a:r>
            <a:r>
              <a:rPr lang="ko-KR" altLang="en-US" sz="1200" dirty="0" smtClean="0">
                <a:solidFill>
                  <a:srgbClr val="FF0000"/>
                </a:solidFill>
              </a:rPr>
              <a:t>파일을 올릴 때에 한글 경로가 포함되면 오류가 발생할 수 있습니다</a:t>
            </a:r>
            <a:r>
              <a:rPr lang="en-US" altLang="ko-KR" sz="12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sz="1200" dirty="0" smtClean="0"/>
              <a:t>  </a:t>
            </a:r>
            <a:endParaRPr lang="en-US" altLang="ko-KR" sz="1200" dirty="0"/>
          </a:p>
          <a:p>
            <a:endParaRPr lang="en-US" altLang="ko-KR" b="1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78" y="1064602"/>
            <a:ext cx="5914659" cy="1553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08" y="3826852"/>
            <a:ext cx="1930122" cy="3095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00" y="7269161"/>
            <a:ext cx="378974" cy="26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759</TotalTime>
  <Words>1059</Words>
  <Application>Microsoft Office PowerPoint</Application>
  <PresentationFormat>A4 용지(210x297mm)</PresentationFormat>
  <Paragraphs>422</Paragraphs>
  <Slides>19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19</vt:i4>
      </vt:variant>
    </vt:vector>
  </HeadingPairs>
  <TitlesOfParts>
    <vt:vector size="28" baseType="lpstr">
      <vt:lpstr>굴림</vt:lpstr>
      <vt:lpstr>맑은 고딕</vt:lpstr>
      <vt:lpstr>바탕</vt:lpstr>
      <vt:lpstr>Arial</vt:lpstr>
      <vt:lpstr>Calibri</vt:lpstr>
      <vt:lpstr>Calibri Light</vt:lpstr>
      <vt:lpstr>Times New Roman</vt:lpstr>
      <vt:lpstr>Office 테마</vt:lpstr>
      <vt:lpstr>Storyboard Layouts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KTG</dc:creator>
  <cp:lastModifiedBy>KTG</cp:lastModifiedBy>
  <cp:revision>31</cp:revision>
  <dcterms:created xsi:type="dcterms:W3CDTF">2017-04-20T09:23:25Z</dcterms:created>
  <dcterms:modified xsi:type="dcterms:W3CDTF">2017-05-11T06:17:36Z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