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5" r:id="rId3"/>
    <p:sldMasterId id="2147483701" r:id="rId4"/>
  </p:sldMasterIdLst>
  <p:sldIdLst>
    <p:sldId id="270" r:id="rId5"/>
    <p:sldId id="264" r:id="rId6"/>
    <p:sldId id="266" r:id="rId7"/>
    <p:sldId id="267" r:id="rId8"/>
    <p:sldId id="268" r:id="rId9"/>
    <p:sldId id="269" r:id="rId10"/>
  </p:sldIdLst>
  <p:sldSz cx="9906000" cy="6858000" type="A4"/>
  <p:notesSz cx="6797675" cy="9874250"/>
  <p:defaultTextStyle>
    <a:defPPr>
      <a:defRPr lang="ko-KR"/>
    </a:defPPr>
    <a:lvl1pPr marL="0" algn="l" defTabSz="804565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1pPr>
    <a:lvl2pPr marL="402282" algn="l" defTabSz="804565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2pPr>
    <a:lvl3pPr marL="804565" algn="l" defTabSz="804565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3pPr>
    <a:lvl4pPr marL="1206848" algn="l" defTabSz="804565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4pPr>
    <a:lvl5pPr marL="1609131" algn="l" defTabSz="804565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5pPr>
    <a:lvl6pPr marL="2011413" algn="l" defTabSz="804565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6pPr>
    <a:lvl7pPr marL="2413695" algn="l" defTabSz="804565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7pPr>
    <a:lvl8pPr marL="2815978" algn="l" defTabSz="804565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8pPr>
    <a:lvl9pPr marL="3218261" algn="l" defTabSz="804565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F2FA"/>
    <a:srgbClr val="F3BEF4"/>
    <a:srgbClr val="E77F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29" autoAdjust="0"/>
  </p:normalViewPr>
  <p:slideViewPr>
    <p:cSldViewPr snapToGrid="0">
      <p:cViewPr varScale="1">
        <p:scale>
          <a:sx n="112" d="100"/>
          <a:sy n="112" d="100"/>
        </p:scale>
        <p:origin x="1266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286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714"/>
            </a:lvl1pPr>
            <a:lvl2pPr marL="326578" indent="0" algn="ctr">
              <a:buNone/>
              <a:defRPr sz="1429"/>
            </a:lvl2pPr>
            <a:lvl3pPr marL="653156" indent="0" algn="ctr">
              <a:buNone/>
              <a:defRPr sz="1286"/>
            </a:lvl3pPr>
            <a:lvl4pPr marL="979734" indent="0" algn="ctr">
              <a:buNone/>
              <a:defRPr sz="1143"/>
            </a:lvl4pPr>
            <a:lvl5pPr marL="1306312" indent="0" algn="ctr">
              <a:buNone/>
              <a:defRPr sz="1143"/>
            </a:lvl5pPr>
            <a:lvl6pPr marL="1632890" indent="0" algn="ctr">
              <a:buNone/>
              <a:defRPr sz="1143"/>
            </a:lvl6pPr>
            <a:lvl7pPr marL="1959468" indent="0" algn="ctr">
              <a:buNone/>
              <a:defRPr sz="1143"/>
            </a:lvl7pPr>
            <a:lvl8pPr marL="2286046" indent="0" algn="ctr">
              <a:buNone/>
              <a:defRPr sz="1143"/>
            </a:lvl8pPr>
            <a:lvl9pPr marL="2612624" indent="0" algn="ctr">
              <a:buNone/>
              <a:defRPr sz="1143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09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481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506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025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상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671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작업 정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>
          <a:xfrm>
            <a:off x="308160" y="385632"/>
            <a:ext cx="35378" cy="6924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31"/>
          </a:p>
        </p:txBody>
      </p:sp>
      <p:sp>
        <p:nvSpPr>
          <p:cNvPr id="5" name="직사각형 4"/>
          <p:cNvSpPr/>
          <p:nvPr userDrawn="1"/>
        </p:nvSpPr>
        <p:spPr>
          <a:xfrm>
            <a:off x="308160" y="1223817"/>
            <a:ext cx="4145240" cy="5441927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31"/>
          </a:p>
        </p:txBody>
      </p:sp>
      <p:sp>
        <p:nvSpPr>
          <p:cNvPr id="6" name="TextBox 5"/>
          <p:cNvSpPr txBox="1"/>
          <p:nvPr userDrawn="1"/>
        </p:nvSpPr>
        <p:spPr>
          <a:xfrm>
            <a:off x="343538" y="1223818"/>
            <a:ext cx="7425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개발 내용</a:t>
            </a:r>
            <a:endParaRPr lang="ko-KR" altLang="en-US" sz="1000" b="1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4631200" y="4080626"/>
            <a:ext cx="5001985" cy="1287484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31"/>
          </a:p>
        </p:txBody>
      </p:sp>
      <p:sp>
        <p:nvSpPr>
          <p:cNvPr id="8" name="TextBox 7"/>
          <p:cNvSpPr txBox="1"/>
          <p:nvPr userDrawn="1"/>
        </p:nvSpPr>
        <p:spPr>
          <a:xfrm>
            <a:off x="4631200" y="4080626"/>
            <a:ext cx="7425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이슈 사항</a:t>
            </a:r>
            <a:endParaRPr lang="ko-KR" altLang="en-US" sz="1000" b="1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4631200" y="5478911"/>
            <a:ext cx="5001985" cy="1186834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31"/>
          </a:p>
        </p:txBody>
      </p:sp>
      <p:sp>
        <p:nvSpPr>
          <p:cNvPr id="10" name="TextBox 9"/>
          <p:cNvSpPr txBox="1"/>
          <p:nvPr userDrawn="1"/>
        </p:nvSpPr>
        <p:spPr>
          <a:xfrm>
            <a:off x="4631200" y="5478911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참고</a:t>
            </a:r>
            <a:endParaRPr lang="ko-KR" altLang="en-US" sz="1000" b="1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0" hasCustomPrompt="1"/>
          </p:nvPr>
        </p:nvSpPr>
        <p:spPr>
          <a:xfrm>
            <a:off x="422896" y="831179"/>
            <a:ext cx="4840528" cy="246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29"/>
            </a:lvl1pPr>
          </a:lstStyle>
          <a:p>
            <a:pPr lvl="0"/>
            <a:r>
              <a:rPr lang="ko-KR" altLang="en-US" dirty="0" smtClean="0"/>
              <a:t>아이템 이름</a:t>
            </a:r>
            <a:endParaRPr lang="ko-KR" alt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22896" y="385632"/>
            <a:ext cx="1460656" cy="44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286" dirty="0" smtClean="0"/>
              <a:t>작업 정의</a:t>
            </a:r>
            <a:endParaRPr lang="ko-KR" altLang="en-US" sz="2286" dirty="0"/>
          </a:p>
        </p:txBody>
      </p:sp>
      <p:sp>
        <p:nvSpPr>
          <p:cNvPr id="14" name="직사각형 13"/>
          <p:cNvSpPr/>
          <p:nvPr userDrawn="1"/>
        </p:nvSpPr>
        <p:spPr>
          <a:xfrm>
            <a:off x="4621071" y="1223817"/>
            <a:ext cx="5001985" cy="2746008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31"/>
          </a:p>
        </p:txBody>
      </p:sp>
      <p:cxnSp>
        <p:nvCxnSpPr>
          <p:cNvPr id="16" name="직선 연결선 15"/>
          <p:cNvCxnSpPr/>
          <p:nvPr userDrawn="1"/>
        </p:nvCxnSpPr>
        <p:spPr>
          <a:xfrm>
            <a:off x="5729477" y="1078074"/>
            <a:ext cx="39037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 userDrawn="1"/>
        </p:nvSpPr>
        <p:spPr>
          <a:xfrm>
            <a:off x="5729477" y="856846"/>
            <a:ext cx="615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작업자</a:t>
            </a:r>
            <a:endParaRPr lang="ko-KR" altLang="en-US" sz="1000" b="1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841218" y="856845"/>
            <a:ext cx="615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시작일</a:t>
            </a:r>
            <a:endParaRPr lang="ko-KR" altLang="en-US" sz="1000" b="1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8258270" y="850013"/>
            <a:ext cx="615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마감일</a:t>
            </a:r>
            <a:endParaRPr lang="ko-KR" altLang="en-US" sz="1000" b="1" dirty="0"/>
          </a:p>
        </p:txBody>
      </p:sp>
      <p:sp>
        <p:nvSpPr>
          <p:cNvPr id="22" name="텍스트 개체 틀 21"/>
          <p:cNvSpPr>
            <a:spLocks noGrp="1"/>
          </p:cNvSpPr>
          <p:nvPr>
            <p:ph type="body" sz="quarter" idx="11" hasCustomPrompt="1"/>
          </p:nvPr>
        </p:nvSpPr>
        <p:spPr>
          <a:xfrm>
            <a:off x="6265590" y="860261"/>
            <a:ext cx="602059" cy="213009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ko-KR" altLang="en-US" sz="1000" dirty="0" smtClean="0"/>
              <a:t>이름</a:t>
            </a:r>
            <a:endParaRPr lang="ko-KR" altLang="en-US" dirty="0"/>
          </a:p>
        </p:txBody>
      </p:sp>
      <p:sp>
        <p:nvSpPr>
          <p:cNvPr id="23" name="텍스트 개체 틀 21"/>
          <p:cNvSpPr>
            <a:spLocks noGrp="1"/>
          </p:cNvSpPr>
          <p:nvPr>
            <p:ph type="body" sz="quarter" idx="12" hasCustomPrompt="1"/>
          </p:nvPr>
        </p:nvSpPr>
        <p:spPr>
          <a:xfrm>
            <a:off x="7390629" y="860261"/>
            <a:ext cx="851936" cy="21300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altLang="ko-KR" sz="1000" dirty="0" smtClean="0"/>
              <a:t>2017.01.01</a:t>
            </a:r>
            <a:endParaRPr lang="ko-KR" altLang="en-US" dirty="0"/>
          </a:p>
        </p:txBody>
      </p:sp>
      <p:sp>
        <p:nvSpPr>
          <p:cNvPr id="24" name="텍스트 개체 틀 21"/>
          <p:cNvSpPr>
            <a:spLocks noGrp="1"/>
          </p:cNvSpPr>
          <p:nvPr>
            <p:ph type="body" sz="quarter" idx="13" hasCustomPrompt="1"/>
          </p:nvPr>
        </p:nvSpPr>
        <p:spPr>
          <a:xfrm>
            <a:off x="8781249" y="861921"/>
            <a:ext cx="851936" cy="21300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altLang="ko-KR" sz="1000" dirty="0" smtClean="0"/>
              <a:t>2017.01.01</a:t>
            </a:r>
            <a:endParaRPr lang="ko-KR" alt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631200" y="1231809"/>
            <a:ext cx="7425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요구 사항</a:t>
            </a:r>
            <a:endParaRPr lang="ko-KR" altLang="en-US" sz="1000" b="1" dirty="0"/>
          </a:p>
        </p:txBody>
      </p:sp>
      <p:sp>
        <p:nvSpPr>
          <p:cNvPr id="26" name="텍스트 개체 틀 11"/>
          <p:cNvSpPr>
            <a:spLocks noGrp="1"/>
          </p:cNvSpPr>
          <p:nvPr>
            <p:ph type="body" sz="quarter" idx="14" hasCustomPrompt="1"/>
          </p:nvPr>
        </p:nvSpPr>
        <p:spPr>
          <a:xfrm>
            <a:off x="343537" y="1441907"/>
            <a:ext cx="4027463" cy="51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ko-KR" altLang="en-US" dirty="0" smtClean="0"/>
              <a:t>개발 내용</a:t>
            </a:r>
            <a:endParaRPr lang="en-US" altLang="ko-KR" dirty="0" smtClean="0"/>
          </a:p>
        </p:txBody>
      </p:sp>
      <p:sp>
        <p:nvSpPr>
          <p:cNvPr id="27" name="텍스트 개체 틀 11"/>
          <p:cNvSpPr>
            <a:spLocks noGrp="1"/>
          </p:cNvSpPr>
          <p:nvPr>
            <p:ph type="body" sz="quarter" idx="15" hasCustomPrompt="1"/>
          </p:nvPr>
        </p:nvSpPr>
        <p:spPr>
          <a:xfrm>
            <a:off x="4621071" y="1459453"/>
            <a:ext cx="5001985" cy="25103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ko-KR" altLang="en-US" dirty="0" smtClean="0"/>
              <a:t>요구 사항</a:t>
            </a:r>
            <a:endParaRPr lang="en-US" altLang="ko-KR" dirty="0" smtClean="0"/>
          </a:p>
        </p:txBody>
      </p:sp>
      <p:sp>
        <p:nvSpPr>
          <p:cNvPr id="28" name="텍스트 개체 틀 11"/>
          <p:cNvSpPr>
            <a:spLocks noGrp="1"/>
          </p:cNvSpPr>
          <p:nvPr>
            <p:ph type="body" sz="quarter" idx="16" hasCustomPrompt="1"/>
          </p:nvPr>
        </p:nvSpPr>
        <p:spPr>
          <a:xfrm>
            <a:off x="4621071" y="4300467"/>
            <a:ext cx="5001985" cy="10676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ko-KR" altLang="en-US" smtClean="0"/>
              <a:t>이슈 사항</a:t>
            </a:r>
            <a:endParaRPr lang="en-US" altLang="ko-KR" dirty="0" smtClean="0"/>
          </a:p>
        </p:txBody>
      </p:sp>
      <p:sp>
        <p:nvSpPr>
          <p:cNvPr id="29" name="텍스트 개체 틀 11"/>
          <p:cNvSpPr>
            <a:spLocks noGrp="1"/>
          </p:cNvSpPr>
          <p:nvPr>
            <p:ph type="body" sz="quarter" idx="17" hasCustomPrompt="1"/>
          </p:nvPr>
        </p:nvSpPr>
        <p:spPr>
          <a:xfrm>
            <a:off x="4621071" y="5708902"/>
            <a:ext cx="5001985" cy="9568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ko-KR" altLang="en-US" dirty="0" smtClean="0"/>
              <a:t>참고</a:t>
            </a:r>
            <a:endParaRPr lang="en-US" altLang="ko-KR" dirty="0" smtClean="0"/>
          </a:p>
        </p:txBody>
      </p:sp>
      <p:sp>
        <p:nvSpPr>
          <p:cNvPr id="31" name="텍스트 개체 틀 11"/>
          <p:cNvSpPr>
            <a:spLocks noGrp="1"/>
          </p:cNvSpPr>
          <p:nvPr>
            <p:ph type="body" sz="quarter" idx="18" hasCustomPrompt="1"/>
          </p:nvPr>
        </p:nvSpPr>
        <p:spPr>
          <a:xfrm>
            <a:off x="6573541" y="527481"/>
            <a:ext cx="3070617" cy="2468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 algn="r">
              <a:buNone/>
              <a:defRPr sz="1429" b="1"/>
            </a:lvl1pPr>
          </a:lstStyle>
          <a:p>
            <a:pPr lvl="0"/>
            <a:r>
              <a:rPr lang="ko-KR" altLang="en-US" dirty="0" smtClean="0"/>
              <a:t>프로젝트 이름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6036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955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22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364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615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365126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93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0573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020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615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52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1797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3826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161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상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9509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021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6362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3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4286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1pPr>
            <a:lvl2pPr marL="326578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2pPr>
            <a:lvl3pPr marL="653156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3pPr>
            <a:lvl4pPr marL="979734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4pPr>
            <a:lvl5pPr marL="1306312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5pPr>
            <a:lvl6pPr marL="1632890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6pPr>
            <a:lvl7pPr marL="1959468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7pPr>
            <a:lvl8pPr marL="2286046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8pPr>
            <a:lvl9pPr marL="2612624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03684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774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7623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8070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489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697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7478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469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15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작업 정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>
          <a:xfrm>
            <a:off x="308160" y="385632"/>
            <a:ext cx="35378" cy="6924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31"/>
          </a:p>
        </p:txBody>
      </p:sp>
      <p:sp>
        <p:nvSpPr>
          <p:cNvPr id="5" name="직사각형 4"/>
          <p:cNvSpPr/>
          <p:nvPr userDrawn="1"/>
        </p:nvSpPr>
        <p:spPr>
          <a:xfrm>
            <a:off x="308160" y="1223817"/>
            <a:ext cx="4145240" cy="5441927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31"/>
          </a:p>
        </p:txBody>
      </p:sp>
      <p:sp>
        <p:nvSpPr>
          <p:cNvPr id="6" name="TextBox 5"/>
          <p:cNvSpPr txBox="1"/>
          <p:nvPr userDrawn="1"/>
        </p:nvSpPr>
        <p:spPr>
          <a:xfrm>
            <a:off x="343538" y="1223818"/>
            <a:ext cx="7425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개발 내용</a:t>
            </a:r>
            <a:endParaRPr lang="ko-KR" altLang="en-US" sz="1000" b="1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4631200" y="4080626"/>
            <a:ext cx="5001985" cy="1287484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31"/>
          </a:p>
        </p:txBody>
      </p:sp>
      <p:sp>
        <p:nvSpPr>
          <p:cNvPr id="8" name="TextBox 7"/>
          <p:cNvSpPr txBox="1"/>
          <p:nvPr userDrawn="1"/>
        </p:nvSpPr>
        <p:spPr>
          <a:xfrm>
            <a:off x="4631200" y="4080626"/>
            <a:ext cx="7425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이슈 사항</a:t>
            </a:r>
            <a:endParaRPr lang="ko-KR" altLang="en-US" sz="1000" b="1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4631200" y="5478911"/>
            <a:ext cx="5001985" cy="1186834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31"/>
          </a:p>
        </p:txBody>
      </p:sp>
      <p:sp>
        <p:nvSpPr>
          <p:cNvPr id="10" name="TextBox 9"/>
          <p:cNvSpPr txBox="1"/>
          <p:nvPr userDrawn="1"/>
        </p:nvSpPr>
        <p:spPr>
          <a:xfrm>
            <a:off x="4631200" y="5478911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참고</a:t>
            </a:r>
            <a:endParaRPr lang="ko-KR" altLang="en-US" sz="1000" b="1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0" hasCustomPrompt="1"/>
          </p:nvPr>
        </p:nvSpPr>
        <p:spPr>
          <a:xfrm>
            <a:off x="422896" y="831179"/>
            <a:ext cx="4840528" cy="246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29"/>
            </a:lvl1pPr>
          </a:lstStyle>
          <a:p>
            <a:pPr lvl="0"/>
            <a:r>
              <a:rPr lang="ko-KR" altLang="en-US" dirty="0" smtClean="0"/>
              <a:t>아이템 이름</a:t>
            </a:r>
            <a:endParaRPr lang="ko-KR" alt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22896" y="385632"/>
            <a:ext cx="1460656" cy="44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286" dirty="0" smtClean="0"/>
              <a:t>작업 정의</a:t>
            </a:r>
            <a:endParaRPr lang="ko-KR" altLang="en-US" sz="2286" dirty="0"/>
          </a:p>
        </p:txBody>
      </p:sp>
      <p:sp>
        <p:nvSpPr>
          <p:cNvPr id="14" name="직사각형 13"/>
          <p:cNvSpPr/>
          <p:nvPr userDrawn="1"/>
        </p:nvSpPr>
        <p:spPr>
          <a:xfrm>
            <a:off x="4621071" y="1223817"/>
            <a:ext cx="5001985" cy="2746008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31"/>
          </a:p>
        </p:txBody>
      </p:sp>
      <p:cxnSp>
        <p:nvCxnSpPr>
          <p:cNvPr id="16" name="직선 연결선 15"/>
          <p:cNvCxnSpPr/>
          <p:nvPr userDrawn="1"/>
        </p:nvCxnSpPr>
        <p:spPr>
          <a:xfrm>
            <a:off x="5729477" y="1078074"/>
            <a:ext cx="39037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 userDrawn="1"/>
        </p:nvSpPr>
        <p:spPr>
          <a:xfrm>
            <a:off x="5729477" y="856846"/>
            <a:ext cx="615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작업자</a:t>
            </a:r>
            <a:endParaRPr lang="ko-KR" altLang="en-US" sz="1000" b="1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841218" y="856845"/>
            <a:ext cx="615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시작일</a:t>
            </a:r>
            <a:endParaRPr lang="ko-KR" altLang="en-US" sz="1000" b="1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8258270" y="850013"/>
            <a:ext cx="615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마감일</a:t>
            </a:r>
            <a:endParaRPr lang="ko-KR" altLang="en-US" sz="1000" b="1" dirty="0"/>
          </a:p>
        </p:txBody>
      </p:sp>
      <p:sp>
        <p:nvSpPr>
          <p:cNvPr id="22" name="텍스트 개체 틀 21"/>
          <p:cNvSpPr>
            <a:spLocks noGrp="1"/>
          </p:cNvSpPr>
          <p:nvPr>
            <p:ph type="body" sz="quarter" idx="11" hasCustomPrompt="1"/>
          </p:nvPr>
        </p:nvSpPr>
        <p:spPr>
          <a:xfrm>
            <a:off x="6265590" y="860261"/>
            <a:ext cx="602059" cy="213009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ko-KR" altLang="en-US" sz="1000" dirty="0" smtClean="0"/>
              <a:t>이름</a:t>
            </a:r>
            <a:endParaRPr lang="ko-KR" altLang="en-US" dirty="0"/>
          </a:p>
        </p:txBody>
      </p:sp>
      <p:sp>
        <p:nvSpPr>
          <p:cNvPr id="23" name="텍스트 개체 틀 21"/>
          <p:cNvSpPr>
            <a:spLocks noGrp="1"/>
          </p:cNvSpPr>
          <p:nvPr>
            <p:ph type="body" sz="quarter" idx="12" hasCustomPrompt="1"/>
          </p:nvPr>
        </p:nvSpPr>
        <p:spPr>
          <a:xfrm>
            <a:off x="7390629" y="860261"/>
            <a:ext cx="851936" cy="21300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altLang="ko-KR" sz="1000" dirty="0" smtClean="0"/>
              <a:t>2017.01.01</a:t>
            </a:r>
            <a:endParaRPr lang="ko-KR" altLang="en-US" dirty="0"/>
          </a:p>
        </p:txBody>
      </p:sp>
      <p:sp>
        <p:nvSpPr>
          <p:cNvPr id="24" name="텍스트 개체 틀 21"/>
          <p:cNvSpPr>
            <a:spLocks noGrp="1"/>
          </p:cNvSpPr>
          <p:nvPr>
            <p:ph type="body" sz="quarter" idx="13" hasCustomPrompt="1"/>
          </p:nvPr>
        </p:nvSpPr>
        <p:spPr>
          <a:xfrm>
            <a:off x="8781249" y="861921"/>
            <a:ext cx="851936" cy="21300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altLang="ko-KR" sz="1000" dirty="0" smtClean="0"/>
              <a:t>2017.01.01</a:t>
            </a:r>
            <a:endParaRPr lang="ko-KR" alt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631200" y="1231809"/>
            <a:ext cx="7425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요구 사항</a:t>
            </a:r>
            <a:endParaRPr lang="ko-KR" altLang="en-US" sz="1000" b="1" dirty="0"/>
          </a:p>
        </p:txBody>
      </p:sp>
      <p:sp>
        <p:nvSpPr>
          <p:cNvPr id="26" name="텍스트 개체 틀 11"/>
          <p:cNvSpPr>
            <a:spLocks noGrp="1"/>
          </p:cNvSpPr>
          <p:nvPr>
            <p:ph type="body" sz="quarter" idx="14" hasCustomPrompt="1"/>
          </p:nvPr>
        </p:nvSpPr>
        <p:spPr>
          <a:xfrm>
            <a:off x="343537" y="1441907"/>
            <a:ext cx="4027463" cy="51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ko-KR" altLang="en-US" dirty="0" smtClean="0"/>
              <a:t>개발 내용</a:t>
            </a:r>
            <a:endParaRPr lang="en-US" altLang="ko-KR" dirty="0" smtClean="0"/>
          </a:p>
        </p:txBody>
      </p:sp>
      <p:sp>
        <p:nvSpPr>
          <p:cNvPr id="27" name="텍스트 개체 틀 11"/>
          <p:cNvSpPr>
            <a:spLocks noGrp="1"/>
          </p:cNvSpPr>
          <p:nvPr>
            <p:ph type="body" sz="quarter" idx="15" hasCustomPrompt="1"/>
          </p:nvPr>
        </p:nvSpPr>
        <p:spPr>
          <a:xfrm>
            <a:off x="4621071" y="1459453"/>
            <a:ext cx="5001985" cy="25103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ko-KR" altLang="en-US" dirty="0" smtClean="0"/>
              <a:t>요구 사항</a:t>
            </a:r>
            <a:endParaRPr lang="en-US" altLang="ko-KR" dirty="0" smtClean="0"/>
          </a:p>
        </p:txBody>
      </p:sp>
      <p:sp>
        <p:nvSpPr>
          <p:cNvPr id="28" name="텍스트 개체 틀 11"/>
          <p:cNvSpPr>
            <a:spLocks noGrp="1"/>
          </p:cNvSpPr>
          <p:nvPr>
            <p:ph type="body" sz="quarter" idx="16" hasCustomPrompt="1"/>
          </p:nvPr>
        </p:nvSpPr>
        <p:spPr>
          <a:xfrm>
            <a:off x="4621071" y="4300467"/>
            <a:ext cx="5001985" cy="10676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ko-KR" altLang="en-US" smtClean="0"/>
              <a:t>이슈 사항</a:t>
            </a:r>
            <a:endParaRPr lang="en-US" altLang="ko-KR" dirty="0" smtClean="0"/>
          </a:p>
        </p:txBody>
      </p:sp>
      <p:sp>
        <p:nvSpPr>
          <p:cNvPr id="29" name="텍스트 개체 틀 11"/>
          <p:cNvSpPr>
            <a:spLocks noGrp="1"/>
          </p:cNvSpPr>
          <p:nvPr>
            <p:ph type="body" sz="quarter" idx="17" hasCustomPrompt="1"/>
          </p:nvPr>
        </p:nvSpPr>
        <p:spPr>
          <a:xfrm>
            <a:off x="4621071" y="5708902"/>
            <a:ext cx="5001985" cy="9568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ko-KR" altLang="en-US" dirty="0" smtClean="0"/>
              <a:t>참고</a:t>
            </a:r>
            <a:endParaRPr lang="en-US" altLang="ko-KR" dirty="0" smtClean="0"/>
          </a:p>
        </p:txBody>
      </p:sp>
      <p:sp>
        <p:nvSpPr>
          <p:cNvPr id="31" name="텍스트 개체 틀 11"/>
          <p:cNvSpPr>
            <a:spLocks noGrp="1"/>
          </p:cNvSpPr>
          <p:nvPr>
            <p:ph type="body" sz="quarter" idx="18" hasCustomPrompt="1"/>
          </p:nvPr>
        </p:nvSpPr>
        <p:spPr>
          <a:xfrm>
            <a:off x="6573541" y="527481"/>
            <a:ext cx="3070617" cy="2468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 algn="r">
              <a:buNone/>
              <a:defRPr sz="1429" b="1"/>
            </a:lvl1pPr>
          </a:lstStyle>
          <a:p>
            <a:pPr lvl="0"/>
            <a:r>
              <a:rPr lang="ko-KR" altLang="en-US" dirty="0" smtClean="0"/>
              <a:t>프로젝트 이름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83189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187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2327" y="365126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714" b="1"/>
            </a:lvl1pPr>
            <a:lvl2pPr marL="326578" indent="0">
              <a:buNone/>
              <a:defRPr sz="1429" b="1"/>
            </a:lvl2pPr>
            <a:lvl3pPr marL="653156" indent="0">
              <a:buNone/>
              <a:defRPr sz="1286" b="1"/>
            </a:lvl3pPr>
            <a:lvl4pPr marL="979734" indent="0">
              <a:buNone/>
              <a:defRPr sz="1143" b="1"/>
            </a:lvl4pPr>
            <a:lvl5pPr marL="1306312" indent="0">
              <a:buNone/>
              <a:defRPr sz="1143" b="1"/>
            </a:lvl5pPr>
            <a:lvl6pPr marL="1632890" indent="0">
              <a:buNone/>
              <a:defRPr sz="1143" b="1"/>
            </a:lvl6pPr>
            <a:lvl7pPr marL="1959468" indent="0">
              <a:buNone/>
              <a:defRPr sz="1143" b="1"/>
            </a:lvl7pPr>
            <a:lvl8pPr marL="2286046" indent="0">
              <a:buNone/>
              <a:defRPr sz="1143" b="1"/>
            </a:lvl8pPr>
            <a:lvl9pPr marL="2612624" indent="0">
              <a:buNone/>
              <a:defRPr sz="1143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714" b="1"/>
            </a:lvl1pPr>
            <a:lvl2pPr marL="326578" indent="0">
              <a:buNone/>
              <a:defRPr sz="1429" b="1"/>
            </a:lvl2pPr>
            <a:lvl3pPr marL="653156" indent="0">
              <a:buNone/>
              <a:defRPr sz="1286" b="1"/>
            </a:lvl3pPr>
            <a:lvl4pPr marL="979734" indent="0">
              <a:buNone/>
              <a:defRPr sz="1143" b="1"/>
            </a:lvl4pPr>
            <a:lvl5pPr marL="1306312" indent="0">
              <a:buNone/>
              <a:defRPr sz="1143" b="1"/>
            </a:lvl5pPr>
            <a:lvl6pPr marL="1632890" indent="0">
              <a:buNone/>
              <a:defRPr sz="1143" b="1"/>
            </a:lvl6pPr>
            <a:lvl7pPr marL="1959468" indent="0">
              <a:buNone/>
              <a:defRPr sz="1143" b="1"/>
            </a:lvl7pPr>
            <a:lvl8pPr marL="2286046" indent="0">
              <a:buNone/>
              <a:defRPr sz="1143" b="1"/>
            </a:lvl8pPr>
            <a:lvl9pPr marL="2612624" indent="0">
              <a:buNone/>
              <a:defRPr sz="1143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515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26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950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286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286"/>
            </a:lvl1pPr>
            <a:lvl2pPr>
              <a:defRPr sz="2000"/>
            </a:lvl2pPr>
            <a:lvl3pPr>
              <a:defRPr sz="1714"/>
            </a:lvl3pPr>
            <a:lvl4pPr>
              <a:defRPr sz="1429"/>
            </a:lvl4pPr>
            <a:lvl5pPr>
              <a:defRPr sz="1429"/>
            </a:lvl5pPr>
            <a:lvl6pPr>
              <a:defRPr sz="1429"/>
            </a:lvl6pPr>
            <a:lvl7pPr>
              <a:defRPr sz="1429"/>
            </a:lvl7pPr>
            <a:lvl8pPr>
              <a:defRPr sz="1429"/>
            </a:lvl8pPr>
            <a:lvl9pPr>
              <a:defRPr sz="1429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143"/>
            </a:lvl1pPr>
            <a:lvl2pPr marL="326578" indent="0">
              <a:buNone/>
              <a:defRPr sz="1000"/>
            </a:lvl2pPr>
            <a:lvl3pPr marL="653156" indent="0">
              <a:buNone/>
              <a:defRPr sz="857"/>
            </a:lvl3pPr>
            <a:lvl4pPr marL="979734" indent="0">
              <a:buNone/>
              <a:defRPr sz="714"/>
            </a:lvl4pPr>
            <a:lvl5pPr marL="1306312" indent="0">
              <a:buNone/>
              <a:defRPr sz="714"/>
            </a:lvl5pPr>
            <a:lvl6pPr marL="1632890" indent="0">
              <a:buNone/>
              <a:defRPr sz="714"/>
            </a:lvl6pPr>
            <a:lvl7pPr marL="1959468" indent="0">
              <a:buNone/>
              <a:defRPr sz="714"/>
            </a:lvl7pPr>
            <a:lvl8pPr marL="2286046" indent="0">
              <a:buNone/>
              <a:defRPr sz="714"/>
            </a:lvl8pPr>
            <a:lvl9pPr marL="2612624" indent="0">
              <a:buNone/>
              <a:defRPr sz="714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965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286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286"/>
            </a:lvl1pPr>
            <a:lvl2pPr marL="326578" indent="0">
              <a:buNone/>
              <a:defRPr sz="2000"/>
            </a:lvl2pPr>
            <a:lvl3pPr marL="653156" indent="0">
              <a:buNone/>
              <a:defRPr sz="1714"/>
            </a:lvl3pPr>
            <a:lvl4pPr marL="979734" indent="0">
              <a:buNone/>
              <a:defRPr sz="1429"/>
            </a:lvl4pPr>
            <a:lvl5pPr marL="1306312" indent="0">
              <a:buNone/>
              <a:defRPr sz="1429"/>
            </a:lvl5pPr>
            <a:lvl6pPr marL="1632890" indent="0">
              <a:buNone/>
              <a:defRPr sz="1429"/>
            </a:lvl6pPr>
            <a:lvl7pPr marL="1959468" indent="0">
              <a:buNone/>
              <a:defRPr sz="1429"/>
            </a:lvl7pPr>
            <a:lvl8pPr marL="2286046" indent="0">
              <a:buNone/>
              <a:defRPr sz="1429"/>
            </a:lvl8pPr>
            <a:lvl9pPr marL="2612624" indent="0">
              <a:buNone/>
              <a:defRPr sz="1429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143"/>
            </a:lvl1pPr>
            <a:lvl2pPr marL="326578" indent="0">
              <a:buNone/>
              <a:defRPr sz="1000"/>
            </a:lvl2pPr>
            <a:lvl3pPr marL="653156" indent="0">
              <a:buNone/>
              <a:defRPr sz="857"/>
            </a:lvl3pPr>
            <a:lvl4pPr marL="979734" indent="0">
              <a:buNone/>
              <a:defRPr sz="714"/>
            </a:lvl4pPr>
            <a:lvl5pPr marL="1306312" indent="0">
              <a:buNone/>
              <a:defRPr sz="714"/>
            </a:lvl5pPr>
            <a:lvl6pPr marL="1632890" indent="0">
              <a:buNone/>
              <a:defRPr sz="714"/>
            </a:lvl6pPr>
            <a:lvl7pPr marL="1959468" indent="0">
              <a:buNone/>
              <a:defRPr sz="714"/>
            </a:lvl7pPr>
            <a:lvl8pPr marL="2286046" indent="0">
              <a:buNone/>
              <a:defRPr sz="714"/>
            </a:lvl8pPr>
            <a:lvl9pPr marL="2612624" indent="0">
              <a:buNone/>
              <a:defRPr sz="714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33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1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53156" rtl="0" eaLnBrk="1" latinLnBrk="1" hangingPunct="1">
        <a:lnSpc>
          <a:spcPct val="90000"/>
        </a:lnSpc>
        <a:spcBef>
          <a:spcPct val="0"/>
        </a:spcBef>
        <a:buNone/>
        <a:defRPr sz="31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289" indent="-163289" algn="l" defTabSz="653156" rtl="0" eaLnBrk="1" latinLnBrk="1" hangingPunct="1">
        <a:lnSpc>
          <a:spcPct val="90000"/>
        </a:lnSpc>
        <a:spcBef>
          <a:spcPts val="71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9867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816445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3pPr>
      <a:lvl4pPr marL="1143023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469601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796179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7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449335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775913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8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6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4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12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90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8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46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24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048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</p:sldLayoutIdLst>
  <p:timing>
    <p:tnLst>
      <p:par>
        <p:cTn id="1" dur="indefinite" restart="never" nodeType="tmRoot"/>
      </p:par>
    </p:tnLst>
  </p:timing>
  <p:txStyles>
    <p:titleStyle>
      <a:lvl1pPr algn="l" defTabSz="653156" rtl="0" eaLnBrk="1" latinLnBrk="1" hangingPunct="1">
        <a:lnSpc>
          <a:spcPct val="90000"/>
        </a:lnSpc>
        <a:spcBef>
          <a:spcPct val="0"/>
        </a:spcBef>
        <a:buNone/>
        <a:defRPr sz="31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289" indent="-163289" algn="l" defTabSz="653156" rtl="0" eaLnBrk="1" latinLnBrk="1" hangingPunct="1">
        <a:lnSpc>
          <a:spcPct val="90000"/>
        </a:lnSpc>
        <a:spcBef>
          <a:spcPts val="71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9867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816445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3pPr>
      <a:lvl4pPr marL="1143023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469601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796179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7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449335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775913" indent="-163289" algn="l" defTabSz="653156" rtl="0" eaLnBrk="1" latinLnBrk="1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8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6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4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12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90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8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46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24" algn="l" defTabSz="653156" rtl="0" eaLnBrk="1" latinLnBrk="1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388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914418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18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4" indent="-228605" algn="l" defTabSz="914418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8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8F62-05D7-41D7-9900-A41053FBAD77}" type="datetimeFigureOut">
              <a:rPr lang="ko-KR" altLang="en-US" smtClean="0"/>
              <a:t>2017-05-12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DE97B-5653-44D6-B5AB-1101A44688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125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더 </a:t>
            </a:r>
            <a:r>
              <a:rPr lang="ko-KR" altLang="en-US" dirty="0" err="1" smtClean="0"/>
              <a:t>유니버스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김태훈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ko-KR" dirty="0" smtClean="0">
                <a:latin typeface="+mn-ea"/>
              </a:rPr>
              <a:t>- CMS </a:t>
            </a:r>
            <a:r>
              <a:rPr lang="ko-KR" altLang="en-US" dirty="0" smtClean="0">
                <a:latin typeface="+mn-ea"/>
              </a:rPr>
              <a:t>수정</a:t>
            </a:r>
            <a:endParaRPr lang="ko-KR" altLang="en-US" dirty="0">
              <a:latin typeface="+mn-ea"/>
            </a:endParaRPr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altLang="ko-KR" dirty="0" smtClean="0"/>
              <a:t>L3 </a:t>
            </a:r>
            <a:r>
              <a:rPr lang="ko-KR" altLang="en-US" dirty="0" smtClean="0"/>
              <a:t>버전의 라이브러리</a:t>
            </a:r>
            <a:endParaRPr lang="en-US" altLang="ko-KR" dirty="0" smtClean="0"/>
          </a:p>
          <a:p>
            <a:pPr marL="228600" indent="-228600">
              <a:buFont typeface="+mj-lt"/>
              <a:buAutoNum type="arabicPeriod"/>
            </a:pPr>
            <a:r>
              <a:rPr lang="en-US" altLang="ko-KR" dirty="0" smtClean="0"/>
              <a:t>4</a:t>
            </a:r>
            <a:r>
              <a:rPr lang="ko-KR" altLang="en-US" dirty="0" smtClean="0"/>
              <a:t>대의 </a:t>
            </a:r>
            <a:r>
              <a:rPr lang="en-US" altLang="ko-KR" dirty="0" smtClean="0"/>
              <a:t>Client</a:t>
            </a: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ko-KR" altLang="en-US" dirty="0">
              <a:latin typeface="+mn-ea"/>
            </a:endParaRPr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안면도 별똥별 천문관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6080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우주에 지구 만들기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김태훈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strike="sngStrike" dirty="0" smtClean="0">
                <a:latin typeface="+mn-ea"/>
              </a:rPr>
              <a:t>동기화 서버 개발</a:t>
            </a:r>
            <a:endParaRPr lang="en-US" altLang="ko-KR" strike="sngStrike" dirty="0" smtClean="0">
              <a:latin typeface="+mn-ea"/>
            </a:endParaRPr>
          </a:p>
          <a:p>
            <a:pPr marL="228600" indent="-228600">
              <a:buAutoNum type="arabicPeriod"/>
            </a:pPr>
            <a:r>
              <a:rPr lang="ko-KR" altLang="en-US" dirty="0" smtClean="0">
                <a:latin typeface="+mn-ea"/>
              </a:rPr>
              <a:t>센서 개발</a:t>
            </a:r>
            <a:endParaRPr lang="en-US" altLang="ko-KR" dirty="0" smtClean="0">
              <a:latin typeface="+mn-ea"/>
            </a:endParaRPr>
          </a:p>
          <a:p>
            <a:pPr marL="228600" indent="-228600">
              <a:buAutoNum type="arabicPeriod"/>
            </a:pPr>
            <a:r>
              <a:rPr lang="ko-KR" altLang="en-US" dirty="0" err="1" smtClean="0">
                <a:latin typeface="+mn-ea"/>
              </a:rPr>
              <a:t>인터렉션에</a:t>
            </a:r>
            <a:r>
              <a:rPr lang="ko-KR" altLang="en-US" dirty="0" smtClean="0">
                <a:latin typeface="+mn-ea"/>
              </a:rPr>
              <a:t> 따라 지형 변화 </a:t>
            </a:r>
            <a:r>
              <a:rPr lang="ko-KR" altLang="en-US" dirty="0" err="1" smtClean="0">
                <a:latin typeface="+mn-ea"/>
              </a:rPr>
              <a:t>쉐이더</a:t>
            </a:r>
            <a:r>
              <a:rPr lang="ko-KR" altLang="en-US" dirty="0" smtClean="0">
                <a:latin typeface="+mn-ea"/>
              </a:rPr>
              <a:t> 개발</a:t>
            </a:r>
            <a:endParaRPr lang="en-US" altLang="ko-KR" dirty="0" smtClean="0">
              <a:latin typeface="+mn-ea"/>
            </a:endParaRPr>
          </a:p>
          <a:p>
            <a:pPr marL="228600" indent="-228600">
              <a:buAutoNum type="arabicPeriod"/>
            </a:pPr>
            <a:r>
              <a:rPr lang="ko-KR" altLang="en-US" dirty="0" smtClean="0">
                <a:latin typeface="+mn-ea"/>
              </a:rPr>
              <a:t>공간 연출에 따라 배경 제작</a:t>
            </a:r>
            <a:endParaRPr lang="en-US" altLang="ko-KR" dirty="0" smtClean="0">
              <a:latin typeface="+mn-ea"/>
            </a:endParaRPr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altLang="ko-KR" dirty="0" smtClean="0"/>
              <a:t>3</a:t>
            </a:r>
            <a:r>
              <a:rPr lang="ko-KR" altLang="en-US" dirty="0" smtClean="0"/>
              <a:t>대의 </a:t>
            </a:r>
            <a:r>
              <a:rPr lang="en-US" altLang="ko-KR" dirty="0" smtClean="0"/>
              <a:t>pc</a:t>
            </a:r>
            <a:r>
              <a:rPr lang="ko-KR" altLang="en-US" dirty="0" smtClean="0"/>
              <a:t>의 동기화 </a:t>
            </a:r>
            <a:r>
              <a:rPr lang="ko-KR" altLang="en-US" dirty="0" smtClean="0"/>
              <a:t>필요 </a:t>
            </a:r>
            <a:r>
              <a:rPr lang="en-US" altLang="ko-KR" dirty="0" smtClean="0"/>
              <a:t>-&gt; pc 1</a:t>
            </a:r>
            <a:r>
              <a:rPr lang="ko-KR" altLang="en-US" dirty="0" smtClean="0"/>
              <a:t>대로 변경</a:t>
            </a:r>
            <a:endParaRPr lang="en-US" altLang="ko-KR" dirty="0" smtClean="0"/>
          </a:p>
          <a:p>
            <a:pPr marL="228600" indent="-228600">
              <a:buFont typeface="+mj-lt"/>
              <a:buAutoNum type="arabicPeriod"/>
            </a:pPr>
            <a:r>
              <a:rPr lang="ko-KR" altLang="en-US" dirty="0" smtClean="0"/>
              <a:t>센서 </a:t>
            </a:r>
            <a:r>
              <a:rPr lang="ko-KR" altLang="en-US" dirty="0" err="1" smtClean="0"/>
              <a:t>인터렉티브를</a:t>
            </a:r>
            <a:r>
              <a:rPr lang="ko-KR" altLang="en-US" dirty="0" smtClean="0"/>
              <a:t> 통한 환경 변화 연출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ko-KR" altLang="en-US" dirty="0" smtClean="0">
                <a:latin typeface="+mn-ea"/>
                <a:cs typeface="Times New Roman"/>
              </a:rPr>
              <a:t>센서 결정 및 </a:t>
            </a:r>
            <a:r>
              <a:rPr lang="ko-KR" altLang="en-US" dirty="0"/>
              <a:t>센서 설치 위치 </a:t>
            </a:r>
            <a:endParaRPr lang="en-US" altLang="ko-KR" dirty="0" smtClean="0">
              <a:latin typeface="+mn-ea"/>
              <a:cs typeface="Times New Roman"/>
            </a:endParaRPr>
          </a:p>
          <a:p>
            <a:r>
              <a:rPr lang="en-US" altLang="ko-KR" dirty="0" smtClean="0">
                <a:latin typeface="+mn-ea"/>
                <a:cs typeface="Times New Roman"/>
              </a:rPr>
              <a:t>1</a:t>
            </a:r>
            <a:r>
              <a:rPr lang="ko-KR" altLang="en-US" dirty="0" smtClean="0">
                <a:latin typeface="+mn-ea"/>
                <a:cs typeface="Times New Roman"/>
              </a:rPr>
              <a:t>안</a:t>
            </a:r>
            <a:r>
              <a:rPr lang="en-US" altLang="ko-KR" dirty="0" smtClean="0">
                <a:latin typeface="+mn-ea"/>
                <a:cs typeface="Times New Roman"/>
              </a:rPr>
              <a:t>) </a:t>
            </a:r>
            <a:r>
              <a:rPr lang="ko-KR" altLang="en-US" dirty="0" smtClean="0">
                <a:latin typeface="+mn-ea"/>
                <a:cs typeface="Times New Roman"/>
              </a:rPr>
              <a:t>레이저 </a:t>
            </a:r>
            <a:r>
              <a:rPr lang="ko-KR" altLang="en-US" dirty="0" smtClean="0">
                <a:latin typeface="+mn-ea"/>
                <a:cs typeface="Times New Roman"/>
              </a:rPr>
              <a:t>센서 </a:t>
            </a:r>
            <a:r>
              <a:rPr lang="en-US" altLang="ko-KR" dirty="0" smtClean="0">
                <a:latin typeface="+mn-ea"/>
                <a:cs typeface="Times New Roman"/>
              </a:rPr>
              <a:t>: </a:t>
            </a:r>
            <a:r>
              <a:rPr lang="ko-KR" altLang="en-US" dirty="0" smtClean="0">
                <a:latin typeface="+mn-ea"/>
                <a:cs typeface="Times New Roman"/>
              </a:rPr>
              <a:t>벽면</a:t>
            </a:r>
            <a:endParaRPr lang="en-US" altLang="ko-KR" dirty="0" smtClean="0">
              <a:latin typeface="+mn-ea"/>
              <a:cs typeface="Times New Roman"/>
            </a:endParaRPr>
          </a:p>
          <a:p>
            <a:r>
              <a:rPr lang="en-US" altLang="ko-KR" dirty="0" smtClean="0">
                <a:latin typeface="+mn-ea"/>
                <a:cs typeface="Times New Roman"/>
              </a:rPr>
              <a:t>2</a:t>
            </a:r>
            <a:r>
              <a:rPr lang="ko-KR" altLang="en-US" dirty="0" smtClean="0">
                <a:latin typeface="+mn-ea"/>
                <a:cs typeface="Times New Roman"/>
              </a:rPr>
              <a:t>안</a:t>
            </a:r>
            <a:r>
              <a:rPr lang="en-US" altLang="ko-KR" dirty="0" smtClean="0">
                <a:latin typeface="+mn-ea"/>
                <a:cs typeface="Times New Roman"/>
              </a:rPr>
              <a:t>) </a:t>
            </a:r>
            <a:r>
              <a:rPr lang="ko-KR" altLang="en-US" dirty="0" err="1" smtClean="0">
                <a:latin typeface="+mn-ea"/>
                <a:cs typeface="Times New Roman"/>
              </a:rPr>
              <a:t>키넥트</a:t>
            </a:r>
            <a:r>
              <a:rPr lang="en-US" altLang="ko-KR" dirty="0">
                <a:latin typeface="+mn-ea"/>
                <a:cs typeface="Times New Roman"/>
              </a:rPr>
              <a:t> </a:t>
            </a:r>
            <a:r>
              <a:rPr lang="en-US" altLang="ko-KR" dirty="0" smtClean="0">
                <a:latin typeface="+mn-ea"/>
                <a:cs typeface="Times New Roman"/>
              </a:rPr>
              <a:t>v2 : </a:t>
            </a:r>
            <a:r>
              <a:rPr lang="ko-KR" altLang="en-US" dirty="0" smtClean="0">
                <a:latin typeface="+mn-ea"/>
                <a:cs typeface="Times New Roman"/>
              </a:rPr>
              <a:t>천장</a:t>
            </a:r>
            <a:endParaRPr lang="en-US" altLang="ko-KR" dirty="0" smtClean="0">
              <a:latin typeface="+mn-ea"/>
              <a:cs typeface="Times New Roman"/>
            </a:endParaRPr>
          </a:p>
          <a:p>
            <a:r>
              <a:rPr lang="ko-KR" altLang="en-US" dirty="0" smtClean="0">
                <a:latin typeface="+mn-ea"/>
                <a:cs typeface="Times New Roman"/>
              </a:rPr>
              <a:t>실측 필요</a:t>
            </a:r>
            <a:endParaRPr lang="en-US" altLang="ko-KR" dirty="0" smtClean="0">
              <a:latin typeface="+mn-ea"/>
              <a:cs typeface="Times New Roman"/>
            </a:endParaRPr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/>
              <a:t>안면도 별똥별 천문관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763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태양계 </a:t>
            </a:r>
            <a:r>
              <a:rPr lang="en-US" altLang="ko-KR" dirty="0" smtClean="0"/>
              <a:t>Hands-On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황규민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>
                <a:gradFill>
                  <a:gsLst>
                    <a:gs pos="2000">
                      <a:srgbClr val="000000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+mn-ea"/>
              </a:rPr>
              <a:t>모형 인식 개발</a:t>
            </a:r>
            <a:endParaRPr lang="en-US" altLang="ko-KR" dirty="0">
              <a:gradFill>
                <a:gsLst>
                  <a:gs pos="2000">
                    <a:srgbClr val="000000"/>
                  </a:gs>
                  <a:gs pos="100000">
                    <a:srgbClr val="000000"/>
                  </a:gs>
                </a:gsLst>
                <a:lin ang="5400000" scaled="1"/>
              </a:gradFill>
              <a:latin typeface="+mn-ea"/>
            </a:endParaRPr>
          </a:p>
          <a:p>
            <a:pPr marL="228600" indent="-228600">
              <a:buAutoNum type="arabicPeriod"/>
            </a:pPr>
            <a:r>
              <a:rPr lang="ko-KR" altLang="en-US" dirty="0" smtClean="0">
                <a:gradFill>
                  <a:gsLst>
                    <a:gs pos="2000">
                      <a:srgbClr val="000000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+mn-ea"/>
              </a:rPr>
              <a:t>모형 인식 시 보여지는 정보 출력</a:t>
            </a:r>
            <a:endParaRPr lang="en-US" altLang="ko-KR" dirty="0" smtClean="0">
              <a:gradFill>
                <a:gsLst>
                  <a:gs pos="2000">
                    <a:srgbClr val="000000"/>
                  </a:gs>
                  <a:gs pos="100000">
                    <a:srgbClr val="000000"/>
                  </a:gs>
                </a:gsLst>
                <a:lin ang="5400000" scaled="1"/>
              </a:gradFill>
              <a:latin typeface="+mn-ea"/>
            </a:endParaRPr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5"/>
          </p:nvPr>
        </p:nvSpPr>
        <p:spPr>
          <a:xfrm>
            <a:off x="4621071" y="1459453"/>
            <a:ext cx="5001985" cy="2510371"/>
          </a:xfrm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ko-KR" altLang="en-US" dirty="0" smtClean="0"/>
              <a:t>모형을 인식하여 인식된 모형에 따라 다른 정보를 제공</a:t>
            </a:r>
            <a:endParaRPr lang="en-US" altLang="ko-KR" dirty="0" smtClean="0"/>
          </a:p>
          <a:p>
            <a:pPr marL="228600" indent="-228600">
              <a:buFont typeface="+mj-lt"/>
              <a:buAutoNum type="arabicPeriod"/>
            </a:pP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ko-KR" altLang="en-US" dirty="0" smtClean="0"/>
              <a:t>모형 인식 방식 채택 필요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1</a:t>
            </a:r>
            <a:r>
              <a:rPr lang="ko-KR" altLang="en-US" dirty="0" smtClean="0"/>
              <a:t>안</a:t>
            </a:r>
            <a:r>
              <a:rPr lang="en-US" altLang="ko-KR" dirty="0" smtClean="0"/>
              <a:t>) RFID</a:t>
            </a:r>
            <a:br>
              <a:rPr lang="en-US" altLang="ko-KR" dirty="0" smtClean="0"/>
            </a:br>
            <a:r>
              <a:rPr lang="en-US" altLang="ko-KR" dirty="0" smtClean="0"/>
              <a:t>2</a:t>
            </a:r>
            <a:r>
              <a:rPr lang="ko-KR" altLang="en-US" dirty="0" smtClean="0"/>
              <a:t>안</a:t>
            </a:r>
            <a:r>
              <a:rPr lang="en-US" altLang="ko-KR" dirty="0" smtClean="0"/>
              <a:t>) </a:t>
            </a:r>
            <a:r>
              <a:rPr lang="en-US" altLang="ko-KR" dirty="0" smtClean="0"/>
              <a:t>Camera</a:t>
            </a:r>
          </a:p>
          <a:p>
            <a:r>
              <a:rPr lang="en-US" altLang="ko-KR" dirty="0" smtClean="0"/>
              <a:t>2017-05-10</a:t>
            </a:r>
            <a:r>
              <a:rPr lang="en-US" altLang="ko-KR" dirty="0"/>
              <a:t> </a:t>
            </a:r>
            <a:r>
              <a:rPr lang="en-US" altLang="ko-KR" dirty="0" smtClean="0"/>
              <a:t>: Camera</a:t>
            </a:r>
            <a:r>
              <a:rPr lang="ko-KR" altLang="en-US" dirty="0" smtClean="0"/>
              <a:t>방식 채택</a:t>
            </a:r>
            <a:endParaRPr lang="en-US" altLang="ko-KR" dirty="0" smtClean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안면도 별똥별 천문관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877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소행성 충돌을 막아라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유창현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err="1" smtClean="0">
                <a:latin typeface="+mn-ea"/>
              </a:rPr>
              <a:t>키넥트</a:t>
            </a:r>
            <a:r>
              <a:rPr lang="ko-KR" altLang="en-US" dirty="0" smtClean="0">
                <a:latin typeface="+mn-ea"/>
              </a:rPr>
              <a:t> 게임 개발</a:t>
            </a:r>
            <a:endParaRPr lang="en-US" altLang="ko-KR" dirty="0" smtClean="0">
              <a:latin typeface="+mn-ea"/>
            </a:endParaRPr>
          </a:p>
          <a:p>
            <a:pPr marL="228600" indent="-228600">
              <a:buAutoNum type="arabicPeriod"/>
            </a:pPr>
            <a:r>
              <a:rPr lang="ko-KR" altLang="en-US" dirty="0" smtClean="0">
                <a:latin typeface="+mn-ea"/>
              </a:rPr>
              <a:t>게임 시퀀스 개발</a:t>
            </a:r>
            <a:endParaRPr lang="en-US" altLang="ko-KR" dirty="0" smtClean="0">
              <a:latin typeface="+mn-ea"/>
            </a:endParaRPr>
          </a:p>
          <a:p>
            <a:pPr marL="228600" indent="-228600">
              <a:buAutoNum type="arabicPeriod"/>
            </a:pPr>
            <a:r>
              <a:rPr lang="en-US" altLang="ko-KR" dirty="0" smtClean="0">
                <a:latin typeface="+mn-ea"/>
              </a:rPr>
              <a:t>Tutorial </a:t>
            </a:r>
            <a:r>
              <a:rPr lang="ko-KR" altLang="en-US" dirty="0" smtClean="0">
                <a:latin typeface="+mn-ea"/>
              </a:rPr>
              <a:t>및 </a:t>
            </a:r>
            <a:r>
              <a:rPr lang="en-US" altLang="ko-KR" dirty="0" smtClean="0">
                <a:latin typeface="+mn-ea"/>
              </a:rPr>
              <a:t>UI </a:t>
            </a:r>
            <a:r>
              <a:rPr lang="ko-KR" altLang="en-US" dirty="0" smtClean="0">
                <a:latin typeface="+mn-ea"/>
              </a:rPr>
              <a:t>개발</a:t>
            </a:r>
            <a:endParaRPr lang="ko-KR" altLang="en-US" dirty="0">
              <a:latin typeface="+mn-ea"/>
            </a:endParaRPr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ko-KR" altLang="en-US" dirty="0" smtClean="0"/>
              <a:t>손을 움직여 하늘에서 떨어지는 소행성을 막는다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ko-KR" altLang="en-US" dirty="0" smtClean="0"/>
              <a:t>게임의 시작</a:t>
            </a:r>
            <a:r>
              <a:rPr lang="en-US" altLang="ko-KR" dirty="0" smtClean="0"/>
              <a:t>/</a:t>
            </a:r>
            <a:r>
              <a:rPr lang="ko-KR" altLang="en-US" dirty="0" smtClean="0"/>
              <a:t>진행</a:t>
            </a:r>
            <a:r>
              <a:rPr lang="en-US" altLang="ko-KR" dirty="0" smtClean="0"/>
              <a:t>/</a:t>
            </a:r>
            <a:r>
              <a:rPr lang="ko-KR" altLang="en-US" dirty="0" smtClean="0"/>
              <a:t>종료를 명확히 하여 쉬운 체험 유도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ko-KR" altLang="en-US" dirty="0" smtClean="0"/>
              <a:t>체험자는 </a:t>
            </a:r>
            <a:r>
              <a:rPr lang="en-US" altLang="ko-KR" dirty="0" smtClean="0"/>
              <a:t>7</a:t>
            </a:r>
            <a:r>
              <a:rPr lang="ko-KR" altLang="en-US" dirty="0" smtClean="0"/>
              <a:t>세</a:t>
            </a:r>
            <a:r>
              <a:rPr lang="en-US" altLang="ko-KR" dirty="0" smtClean="0"/>
              <a:t>~13</a:t>
            </a:r>
            <a:r>
              <a:rPr lang="ko-KR" altLang="en-US" dirty="0" smtClean="0"/>
              <a:t>세에 맞춘다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안면도 별똥별 천문관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811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외계인을 만나다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유창현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err="1" smtClean="0">
                <a:latin typeface="+mn-ea"/>
              </a:rPr>
              <a:t>키넥트</a:t>
            </a:r>
            <a:r>
              <a:rPr lang="ko-KR" altLang="en-US" dirty="0" smtClean="0">
                <a:latin typeface="+mn-ea"/>
              </a:rPr>
              <a:t> 의상 체험 개발</a:t>
            </a:r>
            <a:endParaRPr lang="en-US" altLang="ko-KR" dirty="0" smtClean="0">
              <a:latin typeface="+mn-ea"/>
            </a:endParaRPr>
          </a:p>
          <a:p>
            <a:pPr marL="228600" indent="-228600">
              <a:buAutoNum type="arabicPeriod"/>
            </a:pPr>
            <a:r>
              <a:rPr lang="ko-KR" altLang="en-US" dirty="0" err="1" smtClean="0">
                <a:latin typeface="+mn-ea"/>
              </a:rPr>
              <a:t>제스쳐</a:t>
            </a:r>
            <a:r>
              <a:rPr lang="ko-KR" altLang="en-US" dirty="0" smtClean="0">
                <a:latin typeface="+mn-ea"/>
              </a:rPr>
              <a:t> 개발</a:t>
            </a:r>
            <a:endParaRPr lang="ko-KR" altLang="en-US" dirty="0">
              <a:latin typeface="+mn-ea"/>
            </a:endParaRPr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ko-KR" altLang="en-US" dirty="0" smtClean="0"/>
              <a:t>가상의 모습과 실제의 모습을 합성하여 촬영</a:t>
            </a:r>
            <a:endParaRPr lang="en-US" altLang="ko-KR" dirty="0" smtClean="0"/>
          </a:p>
          <a:p>
            <a:pPr marL="228600" indent="-228600">
              <a:buFont typeface="+mj-lt"/>
              <a:buAutoNum type="arabicPeriod"/>
            </a:pPr>
            <a:r>
              <a:rPr lang="ko-KR" altLang="en-US" dirty="0" smtClean="0"/>
              <a:t>다양한 모습을 선택할 수 있어야 </a:t>
            </a:r>
            <a:r>
              <a:rPr lang="ko-KR" altLang="en-US" dirty="0" smtClean="0"/>
              <a:t>함</a:t>
            </a:r>
            <a:endParaRPr lang="en-US" altLang="ko-KR" dirty="0" smtClean="0"/>
          </a:p>
          <a:p>
            <a:pPr marL="228600" indent="-228600">
              <a:buFont typeface="+mj-lt"/>
              <a:buAutoNum type="arabicPeriod"/>
            </a:pPr>
            <a:r>
              <a:rPr lang="ko-KR" altLang="en-US" dirty="0" err="1" smtClean="0"/>
              <a:t>카톡이나</a:t>
            </a:r>
            <a:r>
              <a:rPr lang="ko-KR" altLang="en-US" dirty="0" smtClean="0"/>
              <a:t> 메시지로 보낼 수 있는지 확인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ko-KR" altLang="en-US" dirty="0" smtClean="0">
                <a:latin typeface="+mn-ea"/>
              </a:rPr>
              <a:t>핸드 </a:t>
            </a:r>
            <a:r>
              <a:rPr lang="ko-KR" altLang="en-US" dirty="0" err="1" smtClean="0">
                <a:latin typeface="+mn-ea"/>
              </a:rPr>
              <a:t>제스쳐</a:t>
            </a:r>
            <a:r>
              <a:rPr lang="ko-KR" altLang="en-US" dirty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방식 논의 필요</a:t>
            </a:r>
            <a:endParaRPr lang="ko-KR" altLang="en-US" dirty="0">
              <a:latin typeface="+mn-ea"/>
            </a:endParaRPr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안면도 별똥별 천문관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9309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CMS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김태훈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ko-KR" alt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>
                <a:latin typeface="+mn-ea"/>
              </a:rPr>
              <a:t>전체 하드웨어 전원 관리</a:t>
            </a:r>
            <a:endParaRPr lang="en-US" altLang="ko-KR" dirty="0" smtClean="0">
              <a:latin typeface="+mn-ea"/>
            </a:endParaRPr>
          </a:p>
          <a:p>
            <a:pPr marL="228600" indent="-228600">
              <a:buAutoNum type="arabicPeriod"/>
            </a:pPr>
            <a:r>
              <a:rPr lang="ko-KR" altLang="en-US" dirty="0" smtClean="0">
                <a:latin typeface="+mn-ea"/>
              </a:rPr>
              <a:t>미디어 라이브러리의 콘텐츠 추가</a:t>
            </a:r>
            <a:endParaRPr lang="en-US" altLang="ko-KR" dirty="0" smtClean="0">
              <a:latin typeface="+mn-ea"/>
            </a:endParaRPr>
          </a:p>
          <a:p>
            <a:pPr marL="228600" indent="-228600">
              <a:buAutoNum type="arabicPeriod"/>
            </a:pPr>
            <a:r>
              <a:rPr lang="en-US" altLang="ko-KR" dirty="0" smtClean="0">
                <a:latin typeface="+mn-ea"/>
              </a:rPr>
              <a:t>PC </a:t>
            </a:r>
            <a:r>
              <a:rPr lang="ko-KR" altLang="en-US" dirty="0" smtClean="0">
                <a:latin typeface="+mn-ea"/>
              </a:rPr>
              <a:t>전원 상태 </a:t>
            </a:r>
            <a:r>
              <a:rPr lang="ko-KR" altLang="en-US" dirty="0" smtClean="0">
                <a:latin typeface="+mn-ea"/>
              </a:rPr>
              <a:t>체크</a:t>
            </a:r>
            <a:endParaRPr lang="en-US" altLang="ko-KR" dirty="0" smtClean="0">
              <a:latin typeface="+mn-ea"/>
            </a:endParaRPr>
          </a:p>
          <a:p>
            <a:pPr marL="228600" indent="-228600">
              <a:buAutoNum type="arabicPeriod"/>
            </a:pPr>
            <a:r>
              <a:rPr lang="ko-KR" altLang="en-US" dirty="0" smtClean="0">
                <a:latin typeface="+mn-ea"/>
              </a:rPr>
              <a:t>업데이트 기능</a:t>
            </a:r>
            <a:endParaRPr lang="ko-KR" altLang="en-US" dirty="0">
              <a:latin typeface="+mn-ea"/>
            </a:endParaRPr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ko-KR" altLang="en-US" dirty="0" smtClean="0"/>
              <a:t>기기 및 </a:t>
            </a:r>
            <a:r>
              <a:rPr lang="ko-KR" altLang="en-US" dirty="0" err="1" smtClean="0"/>
              <a:t>컨텐츠들을</a:t>
            </a:r>
            <a:r>
              <a:rPr lang="ko-KR" altLang="en-US" dirty="0" smtClean="0"/>
              <a:t> 원격으로 관리 할 수 있음</a:t>
            </a:r>
            <a:r>
              <a:rPr lang="en-US" altLang="ko-KR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altLang="ko-KR" dirty="0"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PC / </a:t>
            </a:r>
            <a:r>
              <a:rPr lang="ko-KR" altLang="en-US" dirty="0"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모니터 </a:t>
            </a:r>
            <a:r>
              <a:rPr lang="en-US" altLang="ko-KR" dirty="0"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/ </a:t>
            </a:r>
            <a:r>
              <a:rPr lang="ko-KR" altLang="en-US" dirty="0" smtClean="0"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네트워크</a:t>
            </a:r>
            <a:endParaRPr lang="ko-KR" altLang="en-US" dirty="0"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  <a:p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안면도 별똥별 천문관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0325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oryboard Layou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Storyboard Layouts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Storyboard Layouts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216</Words>
  <Application>Microsoft Office PowerPoint</Application>
  <PresentationFormat>A4 용지(210x297mm)</PresentationFormat>
  <Paragraphs>54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6</vt:i4>
      </vt:variant>
    </vt:vector>
  </HeadingPairs>
  <TitlesOfParts>
    <vt:vector size="16" baseType="lpstr">
      <vt:lpstr>Noto Sans CJK KR Light</vt:lpstr>
      <vt:lpstr>맑은 고딕</vt:lpstr>
      <vt:lpstr>Arial</vt:lpstr>
      <vt:lpstr>Calibri</vt:lpstr>
      <vt:lpstr>Calibri Light</vt:lpstr>
      <vt:lpstr>Times New Roman</vt:lpstr>
      <vt:lpstr>Office 테마</vt:lpstr>
      <vt:lpstr>Storyboard Layouts</vt:lpstr>
      <vt:lpstr>1_Storyboard Layouts</vt:lpstr>
      <vt:lpstr>2_Storyboard Layouts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2월 프로젝트</dc:title>
  <dc:creator>KTG</dc:creator>
  <cp:lastModifiedBy>KTG</cp:lastModifiedBy>
  <cp:revision>38</cp:revision>
  <cp:lastPrinted>2017-01-31T07:31:54Z</cp:lastPrinted>
  <dcterms:created xsi:type="dcterms:W3CDTF">2017-01-31T01:46:45Z</dcterms:created>
  <dcterms:modified xsi:type="dcterms:W3CDTF">2017-05-12T01:40:46Z</dcterms:modified>
</cp:coreProperties>
</file>