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6" r:id="rId3"/>
    <p:sldId id="263" r:id="rId4"/>
    <p:sldId id="264" r:id="rId5"/>
    <p:sldId id="265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76B5"/>
    <a:srgbClr val="4A4654"/>
    <a:srgbClr val="1B48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4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77AF5-1E03-42B0-92D3-9B8446F72EA2}" type="datetimeFigureOut">
              <a:rPr lang="ko-KR" altLang="en-US" smtClean="0"/>
              <a:t>2018-03-02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24AEB-7176-41F3-9CED-C1E97BC285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86334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77AF5-1E03-42B0-92D3-9B8446F72EA2}" type="datetimeFigureOut">
              <a:rPr lang="ko-KR" altLang="en-US" smtClean="0"/>
              <a:t>2018-03-02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24AEB-7176-41F3-9CED-C1E97BC285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5576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77AF5-1E03-42B0-92D3-9B8446F72EA2}" type="datetimeFigureOut">
              <a:rPr lang="ko-KR" altLang="en-US" smtClean="0"/>
              <a:t>2018-03-02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24AEB-7176-41F3-9CED-C1E97BC285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661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77AF5-1E03-42B0-92D3-9B8446F72EA2}" type="datetimeFigureOut">
              <a:rPr lang="ko-KR" altLang="en-US" smtClean="0"/>
              <a:t>2018-03-02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24AEB-7176-41F3-9CED-C1E97BC285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4208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77AF5-1E03-42B0-92D3-9B8446F72EA2}" type="datetimeFigureOut">
              <a:rPr lang="ko-KR" altLang="en-US" smtClean="0"/>
              <a:t>2018-03-02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24AEB-7176-41F3-9CED-C1E97BC285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8653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77AF5-1E03-42B0-92D3-9B8446F72EA2}" type="datetimeFigureOut">
              <a:rPr lang="ko-KR" altLang="en-US" smtClean="0"/>
              <a:t>2018-03-02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24AEB-7176-41F3-9CED-C1E97BC285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2064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77AF5-1E03-42B0-92D3-9B8446F72EA2}" type="datetimeFigureOut">
              <a:rPr lang="ko-KR" altLang="en-US" smtClean="0"/>
              <a:t>2018-03-02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24AEB-7176-41F3-9CED-C1E97BC285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02326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77AF5-1E03-42B0-92D3-9B8446F72EA2}" type="datetimeFigureOut">
              <a:rPr lang="ko-KR" altLang="en-US" smtClean="0"/>
              <a:t>2018-03-02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24AEB-7176-41F3-9CED-C1E97BC285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6033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77AF5-1E03-42B0-92D3-9B8446F72EA2}" type="datetimeFigureOut">
              <a:rPr lang="ko-KR" altLang="en-US" smtClean="0"/>
              <a:t>2018-03-02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24AEB-7176-41F3-9CED-C1E97BC285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61139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77AF5-1E03-42B0-92D3-9B8446F72EA2}" type="datetimeFigureOut">
              <a:rPr lang="ko-KR" altLang="en-US" smtClean="0"/>
              <a:t>2018-03-02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24AEB-7176-41F3-9CED-C1E97BC285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3743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77AF5-1E03-42B0-92D3-9B8446F72EA2}" type="datetimeFigureOut">
              <a:rPr lang="ko-KR" altLang="en-US" smtClean="0"/>
              <a:t>2018-03-02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24AEB-7176-41F3-9CED-C1E97BC285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82025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77AF5-1E03-42B0-92D3-9B8446F72EA2}" type="datetimeFigureOut">
              <a:rPr lang="ko-KR" altLang="en-US" smtClean="0"/>
              <a:t>2018-03-02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24AEB-7176-41F3-9CED-C1E97BC285A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48050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직선 연결선 6"/>
          <p:cNvCxnSpPr/>
          <p:nvPr/>
        </p:nvCxnSpPr>
        <p:spPr>
          <a:xfrm>
            <a:off x="144016" y="6669360"/>
            <a:ext cx="8892480" cy="0"/>
          </a:xfrm>
          <a:prstGeom prst="line">
            <a:avLst/>
          </a:prstGeom>
          <a:ln w="15875" cmpd="sng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817948" y="1772816"/>
            <a:ext cx="554461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6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oto Sans CJK KR Bold" pitchFamily="34" charset="-127"/>
                <a:ea typeface="Noto Sans CJK KR Bold" pitchFamily="34" charset="-127"/>
              </a:rPr>
              <a:t>cms</a:t>
            </a:r>
            <a:endParaRPr lang="ko-KR" altLang="en-US" sz="6600" dirty="0">
              <a:solidFill>
                <a:schemeClr val="tx1">
                  <a:lumMod val="75000"/>
                  <a:lumOff val="25000"/>
                </a:schemeClr>
              </a:solidFill>
              <a:latin typeface="Noto Sans CJK KR Bold" pitchFamily="34" charset="-127"/>
              <a:ea typeface="Noto Sans CJK KR Bold" pitchFamily="34" charset="-127"/>
            </a:endParaRPr>
          </a:p>
        </p:txBody>
      </p:sp>
      <p:cxnSp>
        <p:nvCxnSpPr>
          <p:cNvPr id="11" name="직선 연결선 10"/>
          <p:cNvCxnSpPr/>
          <p:nvPr/>
        </p:nvCxnSpPr>
        <p:spPr>
          <a:xfrm>
            <a:off x="125760" y="260648"/>
            <a:ext cx="8892480" cy="0"/>
          </a:xfrm>
          <a:prstGeom prst="line">
            <a:avLst/>
          </a:prstGeom>
          <a:ln w="15875" cmpd="sng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817948" y="6165304"/>
            <a:ext cx="55446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oto Sans CJK KR Bold" pitchFamily="34" charset="-127"/>
                <a:ea typeface="Noto Sans CJK KR Bold" pitchFamily="34" charset="-127"/>
              </a:rPr>
              <a:t>작성자 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oto Sans CJK KR Bold" pitchFamily="34" charset="-127"/>
                <a:ea typeface="Noto Sans CJK KR Bold" pitchFamily="34" charset="-127"/>
              </a:rPr>
              <a:t>: </a:t>
            </a:r>
            <a:r>
              <a:rPr lang="ko-KR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oto Sans CJK KR Bold" pitchFamily="34" charset="-127"/>
                <a:ea typeface="Noto Sans CJK KR Bold" pitchFamily="34" charset="-127"/>
              </a:rPr>
              <a:t>황규민</a:t>
            </a:r>
            <a:endParaRPr lang="ko-KR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Noto Sans CJK KR Bold" pitchFamily="34" charset="-127"/>
              <a:ea typeface="Noto Sans CJK KR Bold" pitchFamily="34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99692" y="2977788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oto Sans CJK KR Bold" pitchFamily="34" charset="-127"/>
                <a:ea typeface="Noto Sans CJK KR Bold" pitchFamily="34" charset="-127"/>
              </a:rPr>
              <a:t>Working Diagrams</a:t>
            </a:r>
            <a:endParaRPr lang="ko-KR" altLang="en-US" sz="2800" dirty="0">
              <a:solidFill>
                <a:schemeClr val="tx1">
                  <a:lumMod val="75000"/>
                  <a:lumOff val="25000"/>
                </a:schemeClr>
              </a:solidFill>
              <a:latin typeface="Noto Sans CJK KR Bold" pitchFamily="34" charset="-127"/>
              <a:ea typeface="Noto Sans CJK KR Bold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6649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/>
        </p:nvCxnSpPr>
        <p:spPr>
          <a:xfrm>
            <a:off x="1691680" y="260646"/>
            <a:ext cx="7369521" cy="11830"/>
          </a:xfrm>
          <a:prstGeom prst="line">
            <a:avLst/>
          </a:prstGeom>
          <a:ln w="15875" cmpd="sng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>
            <a:off x="144016" y="6669360"/>
            <a:ext cx="8892480" cy="0"/>
          </a:xfrm>
          <a:prstGeom prst="line">
            <a:avLst/>
          </a:prstGeom>
          <a:ln w="15875" cmpd="sng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95536" y="260644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oto Sans CJK KR Bold" pitchFamily="34" charset="-127"/>
                <a:ea typeface="Noto Sans CJK KR Bold" pitchFamily="34" charset="-127"/>
              </a:rPr>
              <a:t>목</a:t>
            </a:r>
            <a:r>
              <a:rPr lang="ko-KR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CJK KR Bold" pitchFamily="34" charset="-127"/>
                <a:ea typeface="Noto Sans CJK KR Bold" pitchFamily="34" charset="-127"/>
              </a:rPr>
              <a:t>차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604448" y="6368117"/>
            <a:ext cx="4320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oto Sans CJK KR Bold" pitchFamily="34" charset="-127"/>
                <a:ea typeface="Noto Sans CJK KR Bold" pitchFamily="34" charset="-127"/>
              </a:rPr>
              <a:t>1</a:t>
            </a:r>
            <a:endParaRPr lang="ko-KR" altLang="en-US" sz="1050" dirty="0">
              <a:solidFill>
                <a:schemeClr val="tx1">
                  <a:lumMod val="75000"/>
                  <a:lumOff val="25000"/>
                </a:schemeClr>
              </a:solidFill>
              <a:latin typeface="Noto Sans CJK KR Bold" pitchFamily="34" charset="-127"/>
              <a:ea typeface="Noto Sans CJK KR Bold" pitchFamily="34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19672" y="548680"/>
            <a:ext cx="62646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oto Sans CJK KR Bold" pitchFamily="34" charset="-127"/>
                <a:ea typeface="Noto Sans CJK KR Bold" pitchFamily="34" charset="-127"/>
              </a:rPr>
              <a:t>01. 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oto Sans CJK KR Bold" pitchFamily="34" charset="-127"/>
                <a:ea typeface="Noto Sans CJK KR Bold" pitchFamily="34" charset="-127"/>
              </a:rPr>
              <a:t>Sequence Diagram</a:t>
            </a:r>
            <a:endParaRPr lang="en-US" altLang="ko-KR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Noto Sans CJK KR Bold" pitchFamily="34" charset="-127"/>
              <a:ea typeface="Noto Sans CJK KR Bold" pitchFamily="34" charset="-127"/>
            </a:endParaRPr>
          </a:p>
          <a:p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CJK KR Bold" pitchFamily="34" charset="-127"/>
                <a:ea typeface="Noto Sans CJK KR Bold" pitchFamily="34" charset="-127"/>
              </a:rPr>
              <a:t> 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oto Sans CJK KR Bold" pitchFamily="34" charset="-127"/>
                <a:ea typeface="Noto Sans CJK KR Bold" pitchFamily="34" charset="-127"/>
              </a:rPr>
              <a:t>  - 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CJK KR Bold" pitchFamily="34" charset="-127"/>
                <a:ea typeface="Noto Sans CJK KR Bold" pitchFamily="34" charset="-127"/>
              </a:rPr>
              <a:t>Device </a:t>
            </a:r>
            <a:r>
              <a:rPr lang="ko-KR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CJK KR Bold" pitchFamily="34" charset="-127"/>
                <a:ea typeface="Noto Sans CJK KR Bold" pitchFamily="34" charset="-127"/>
              </a:rPr>
              <a:t>등록</a:t>
            </a:r>
          </a:p>
          <a:p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oto Sans CJK KR Bold" pitchFamily="34" charset="-127"/>
                <a:ea typeface="Noto Sans CJK KR Bold" pitchFamily="34" charset="-127"/>
              </a:rPr>
              <a:t>   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oto Sans CJK KR Bold" pitchFamily="34" charset="-127"/>
                <a:ea typeface="Noto Sans CJK KR Bold" pitchFamily="34" charset="-127"/>
              </a:rPr>
              <a:t>- </a:t>
            </a:r>
            <a:r>
              <a:rPr lang="ko-KR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CJK KR Bold" pitchFamily="34" charset="-127"/>
                <a:ea typeface="Noto Sans CJK KR Bold" pitchFamily="34" charset="-127"/>
              </a:rPr>
              <a:t>프로그램 등록 및 수정</a:t>
            </a:r>
          </a:p>
          <a:p>
            <a:endParaRPr lang="en-US" altLang="ko-KR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Noto Sans CJK KR Bold" pitchFamily="34" charset="-127"/>
              <a:ea typeface="Noto Sans CJK KR Bold" pitchFamily="34" charset="-127"/>
            </a:endParaRPr>
          </a:p>
          <a:p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oto Sans CJK KR Bold" pitchFamily="34" charset="-127"/>
                <a:ea typeface="Noto Sans CJK KR Bold" pitchFamily="34" charset="-127"/>
              </a:rPr>
              <a:t>02. </a:t>
            </a:r>
            <a:r>
              <a:rPr lang="en-US" altLang="ko-KR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CJK KR Medium" pitchFamily="34" charset="-127"/>
                <a:ea typeface="Noto Sans CJK KR Medium" pitchFamily="34" charset="-127"/>
              </a:rPr>
              <a:t>UseCaseDiagram</a:t>
            </a:r>
            <a:endParaRPr lang="en-US" altLang="ko-KR" sz="1600" dirty="0">
              <a:solidFill>
                <a:schemeClr val="tx1">
                  <a:lumMod val="75000"/>
                  <a:lumOff val="25000"/>
                </a:schemeClr>
              </a:solidFill>
              <a:latin typeface="Noto Sans CJK KR Bold" pitchFamily="34" charset="-127"/>
              <a:ea typeface="Noto Sans CJK KR Bold" pitchFamily="34" charset="-127"/>
            </a:endParaRPr>
          </a:p>
          <a:p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oto Sans CJK KR Bold" pitchFamily="34" charset="-127"/>
                <a:ea typeface="Noto Sans CJK KR Bold" pitchFamily="34" charset="-127"/>
              </a:rPr>
              <a:t>   - </a:t>
            </a:r>
            <a:r>
              <a:rPr lang="ko-KR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oto Sans CJK KR Bold" pitchFamily="34" charset="-127"/>
                <a:ea typeface="Noto Sans CJK KR Bold" pitchFamily="34" charset="-127"/>
              </a:rPr>
              <a:t>관리자</a:t>
            </a:r>
            <a:endParaRPr lang="en-US" altLang="ko-KR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Noto Sans CJK KR Bold" pitchFamily="34" charset="-127"/>
              <a:ea typeface="Noto Sans CJK KR Bold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1940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/>
        </p:nvCxnSpPr>
        <p:spPr>
          <a:xfrm>
            <a:off x="1691680" y="260646"/>
            <a:ext cx="7369521" cy="11830"/>
          </a:xfrm>
          <a:prstGeom prst="line">
            <a:avLst/>
          </a:prstGeom>
          <a:ln w="15875" cmpd="sng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79512" y="137536"/>
            <a:ext cx="20882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oto Sans CJK KR Bold" pitchFamily="34" charset="-127"/>
                <a:ea typeface="Noto Sans CJK KR Bold" pitchFamily="34" charset="-127"/>
              </a:rPr>
              <a:t>Working Diagrams</a:t>
            </a:r>
            <a:endParaRPr lang="ko-KR" altLang="en-US" sz="1000" dirty="0">
              <a:solidFill>
                <a:schemeClr val="tx1">
                  <a:lumMod val="75000"/>
                  <a:lumOff val="25000"/>
                </a:schemeClr>
              </a:solidFill>
              <a:latin typeface="Noto Sans CJK KR Bold" pitchFamily="34" charset="-127"/>
              <a:ea typeface="Noto Sans CJK KR Bold" pitchFamily="34" charset="-127"/>
            </a:endParaRPr>
          </a:p>
        </p:txBody>
      </p:sp>
      <p:cxnSp>
        <p:nvCxnSpPr>
          <p:cNvPr id="7" name="직선 연결선 6"/>
          <p:cNvCxnSpPr/>
          <p:nvPr/>
        </p:nvCxnSpPr>
        <p:spPr>
          <a:xfrm>
            <a:off x="144016" y="6669360"/>
            <a:ext cx="8892480" cy="0"/>
          </a:xfrm>
          <a:prstGeom prst="line">
            <a:avLst/>
          </a:prstGeom>
          <a:ln w="15875" cmpd="sng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70731" y="371128"/>
            <a:ext cx="20882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oto Sans CJK KR Medium" pitchFamily="34" charset="-127"/>
                <a:ea typeface="Noto Sans CJK KR Medium" pitchFamily="34" charset="-127"/>
              </a:rPr>
              <a:t>1. </a:t>
            </a:r>
            <a:r>
              <a:rPr lang="en-US" altLang="ko-KR" sz="105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oto Sans CJK KR Medium" pitchFamily="34" charset="-127"/>
                <a:ea typeface="Noto Sans CJK KR Medium" pitchFamily="34" charset="-127"/>
              </a:rPr>
              <a:t>SequenceDiagram</a:t>
            </a:r>
            <a:endParaRPr lang="ko-KR" altLang="en-US" sz="1050" dirty="0">
              <a:solidFill>
                <a:schemeClr val="tx1">
                  <a:lumMod val="75000"/>
                  <a:lumOff val="25000"/>
                </a:schemeClr>
              </a:solidFill>
              <a:latin typeface="Noto Sans CJK KR Medium" pitchFamily="34" charset="-127"/>
              <a:ea typeface="Noto Sans CJK KR Medium" pitchFamily="34" charset="-127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619672" y="332656"/>
            <a:ext cx="2088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oto Sans CJK KR Bold" pitchFamily="34" charset="-127"/>
                <a:ea typeface="Noto Sans CJK KR Bold" pitchFamily="34" charset="-127"/>
              </a:rPr>
              <a:t>Device </a:t>
            </a:r>
            <a:r>
              <a:rPr lang="ko-KR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oto Sans CJK KR Bold" pitchFamily="34" charset="-127"/>
                <a:ea typeface="Noto Sans CJK KR Bold" pitchFamily="34" charset="-127"/>
              </a:rPr>
              <a:t>등록</a:t>
            </a:r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Noto Sans CJK KR Bold" pitchFamily="34" charset="-127"/>
              <a:ea typeface="Noto Sans CJK KR Bold" pitchFamily="34" charset="-127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604448" y="6368117"/>
            <a:ext cx="4320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oto Sans CJK KR Bold" pitchFamily="34" charset="-127"/>
                <a:ea typeface="Noto Sans CJK KR Bold" pitchFamily="34" charset="-127"/>
              </a:rPr>
              <a:t>1</a:t>
            </a:r>
            <a:endParaRPr lang="ko-KR" altLang="en-US" sz="1050" dirty="0">
              <a:solidFill>
                <a:schemeClr val="tx1">
                  <a:lumMod val="75000"/>
                  <a:lumOff val="25000"/>
                </a:schemeClr>
              </a:solidFill>
              <a:latin typeface="Noto Sans CJK KR Bold" pitchFamily="34" charset="-127"/>
              <a:ea typeface="Noto Sans CJK KR Bold" pitchFamily="34" charset="-127"/>
            </a:endParaRPr>
          </a:p>
        </p:txBody>
      </p:sp>
      <p:pic>
        <p:nvPicPr>
          <p:cNvPr id="1026" name="Picture 2" descr="C:\Users\spboy\Desktop\CMS\Device 등록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2542" y="836712"/>
            <a:ext cx="6915277" cy="4729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6289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/>
        </p:nvCxnSpPr>
        <p:spPr>
          <a:xfrm>
            <a:off x="1691680" y="260646"/>
            <a:ext cx="7369521" cy="11830"/>
          </a:xfrm>
          <a:prstGeom prst="line">
            <a:avLst/>
          </a:prstGeom>
          <a:ln w="15875" cmpd="sng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79512" y="137536"/>
            <a:ext cx="20882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oto Sans CJK KR Bold" pitchFamily="34" charset="-127"/>
                <a:ea typeface="Noto Sans CJK KR Bold" pitchFamily="34" charset="-127"/>
              </a:rPr>
              <a:t>Working Diagrams</a:t>
            </a:r>
            <a:endParaRPr lang="ko-KR" altLang="en-US" sz="1000" dirty="0">
              <a:solidFill>
                <a:schemeClr val="tx1">
                  <a:lumMod val="75000"/>
                  <a:lumOff val="25000"/>
                </a:schemeClr>
              </a:solidFill>
              <a:latin typeface="Noto Sans CJK KR Bold" pitchFamily="34" charset="-127"/>
              <a:ea typeface="Noto Sans CJK KR Bold" pitchFamily="34" charset="-127"/>
            </a:endParaRPr>
          </a:p>
        </p:txBody>
      </p:sp>
      <p:cxnSp>
        <p:nvCxnSpPr>
          <p:cNvPr id="7" name="직선 연결선 6"/>
          <p:cNvCxnSpPr/>
          <p:nvPr/>
        </p:nvCxnSpPr>
        <p:spPr>
          <a:xfrm>
            <a:off x="144016" y="6669360"/>
            <a:ext cx="8892480" cy="0"/>
          </a:xfrm>
          <a:prstGeom prst="line">
            <a:avLst/>
          </a:prstGeom>
          <a:ln w="15875" cmpd="sng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70731" y="371128"/>
            <a:ext cx="20882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oto Sans CJK KR Medium" pitchFamily="34" charset="-127"/>
                <a:ea typeface="Noto Sans CJK KR Medium" pitchFamily="34" charset="-127"/>
              </a:rPr>
              <a:t>1. </a:t>
            </a:r>
            <a:r>
              <a:rPr lang="en-US" altLang="ko-KR" sz="105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oto Sans CJK KR Medium" pitchFamily="34" charset="-127"/>
                <a:ea typeface="Noto Sans CJK KR Medium" pitchFamily="34" charset="-127"/>
              </a:rPr>
              <a:t>SequenceDiagram</a:t>
            </a:r>
            <a:endParaRPr lang="ko-KR" altLang="en-US" sz="1050" dirty="0">
              <a:solidFill>
                <a:schemeClr val="tx1">
                  <a:lumMod val="75000"/>
                  <a:lumOff val="25000"/>
                </a:schemeClr>
              </a:solidFill>
              <a:latin typeface="Noto Sans CJK KR Medium" pitchFamily="34" charset="-127"/>
              <a:ea typeface="Noto Sans CJK KR Medium" pitchFamily="34" charset="-127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619672" y="332656"/>
            <a:ext cx="2088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oto Sans CJK KR Bold" pitchFamily="34" charset="-127"/>
                <a:ea typeface="Noto Sans CJK KR Bold" pitchFamily="34" charset="-127"/>
              </a:rPr>
              <a:t>프로그램 등록 및 수정</a:t>
            </a:r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Noto Sans CJK KR Bold" pitchFamily="34" charset="-127"/>
              <a:ea typeface="Noto Sans CJK KR Bold" pitchFamily="34" charset="-127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604448" y="6368117"/>
            <a:ext cx="4320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oto Sans CJK KR Bold" pitchFamily="34" charset="-127"/>
                <a:ea typeface="Noto Sans CJK KR Bold" pitchFamily="34" charset="-127"/>
              </a:rPr>
              <a:t>1</a:t>
            </a:r>
            <a:endParaRPr lang="ko-KR" altLang="en-US" sz="1050" dirty="0">
              <a:solidFill>
                <a:schemeClr val="tx1">
                  <a:lumMod val="75000"/>
                  <a:lumOff val="25000"/>
                </a:schemeClr>
              </a:solidFill>
              <a:latin typeface="Noto Sans CJK KR Bold" pitchFamily="34" charset="-127"/>
              <a:ea typeface="Noto Sans CJK KR Bold" pitchFamily="34" charset="-127"/>
            </a:endParaRPr>
          </a:p>
        </p:txBody>
      </p:sp>
      <p:pic>
        <p:nvPicPr>
          <p:cNvPr id="2051" name="Picture 3" descr="C:\Users\spboy\Desktop\CMS\프로그램 등록 및 수정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1" y="836712"/>
            <a:ext cx="6947905" cy="4356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843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/>
        </p:nvCxnSpPr>
        <p:spPr>
          <a:xfrm>
            <a:off x="1691680" y="260646"/>
            <a:ext cx="7369521" cy="11830"/>
          </a:xfrm>
          <a:prstGeom prst="line">
            <a:avLst/>
          </a:prstGeom>
          <a:ln w="15875" cmpd="sng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79512" y="137536"/>
            <a:ext cx="20882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oto Sans CJK KR Bold" pitchFamily="34" charset="-127"/>
                <a:ea typeface="Noto Sans CJK KR Bold" pitchFamily="34" charset="-127"/>
              </a:rPr>
              <a:t>Working Diagrams</a:t>
            </a:r>
            <a:endParaRPr lang="ko-KR" altLang="en-US" sz="1000" dirty="0">
              <a:solidFill>
                <a:schemeClr val="tx1">
                  <a:lumMod val="75000"/>
                  <a:lumOff val="25000"/>
                </a:schemeClr>
              </a:solidFill>
              <a:latin typeface="Noto Sans CJK KR Bold" pitchFamily="34" charset="-127"/>
              <a:ea typeface="Noto Sans CJK KR Bold" pitchFamily="34" charset="-127"/>
            </a:endParaRPr>
          </a:p>
        </p:txBody>
      </p:sp>
      <p:cxnSp>
        <p:nvCxnSpPr>
          <p:cNvPr id="7" name="직선 연결선 6"/>
          <p:cNvCxnSpPr/>
          <p:nvPr/>
        </p:nvCxnSpPr>
        <p:spPr>
          <a:xfrm>
            <a:off x="144016" y="6669360"/>
            <a:ext cx="8892480" cy="0"/>
          </a:xfrm>
          <a:prstGeom prst="line">
            <a:avLst/>
          </a:prstGeom>
          <a:ln w="15875" cmpd="sng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70731" y="371128"/>
            <a:ext cx="20882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CJK KR Medium" pitchFamily="34" charset="-127"/>
                <a:ea typeface="Noto Sans CJK KR Medium" pitchFamily="34" charset="-127"/>
              </a:rPr>
              <a:t>2</a:t>
            </a: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oto Sans CJK KR Medium" pitchFamily="34" charset="-127"/>
                <a:ea typeface="Noto Sans CJK KR Medium" pitchFamily="34" charset="-127"/>
              </a:rPr>
              <a:t>. </a:t>
            </a:r>
            <a:r>
              <a:rPr lang="en-US" altLang="ko-KR" sz="105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oto Sans CJK KR Medium" pitchFamily="34" charset="-127"/>
                <a:ea typeface="Noto Sans CJK KR Medium" pitchFamily="34" charset="-127"/>
              </a:rPr>
              <a:t>UseCaseDiagram</a:t>
            </a:r>
            <a:endParaRPr lang="ko-KR" altLang="en-US" sz="1050" dirty="0">
              <a:solidFill>
                <a:schemeClr val="tx1">
                  <a:lumMod val="75000"/>
                  <a:lumOff val="25000"/>
                </a:schemeClr>
              </a:solidFill>
              <a:latin typeface="Noto Sans CJK KR Medium" pitchFamily="34" charset="-127"/>
              <a:ea typeface="Noto Sans CJK KR Medium" pitchFamily="34" charset="-127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619672" y="332656"/>
            <a:ext cx="2088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oto Sans CJK KR Bold" pitchFamily="34" charset="-127"/>
                <a:ea typeface="Noto Sans CJK KR Bold" pitchFamily="34" charset="-127"/>
              </a:rPr>
              <a:t>관리자</a:t>
            </a:r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Noto Sans CJK KR Bold" pitchFamily="34" charset="-127"/>
              <a:ea typeface="Noto Sans CJK KR Bold" pitchFamily="34" charset="-127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604448" y="6368117"/>
            <a:ext cx="4320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oto Sans CJK KR Bold" pitchFamily="34" charset="-127"/>
                <a:ea typeface="Noto Sans CJK KR Bold" pitchFamily="34" charset="-127"/>
              </a:rPr>
              <a:t>1</a:t>
            </a:r>
            <a:endParaRPr lang="ko-KR" altLang="en-US" sz="1050" dirty="0">
              <a:solidFill>
                <a:schemeClr val="tx1">
                  <a:lumMod val="75000"/>
                  <a:lumOff val="25000"/>
                </a:schemeClr>
              </a:solidFill>
              <a:latin typeface="Noto Sans CJK KR Bold" pitchFamily="34" charset="-127"/>
              <a:ea typeface="Noto Sans CJK KR Bold" pitchFamily="34" charset="-127"/>
            </a:endParaRPr>
          </a:p>
        </p:txBody>
      </p:sp>
      <p:pic>
        <p:nvPicPr>
          <p:cNvPr id="3074" name="Picture 2" descr="C:\Users\spboy\Desktop\CMS\UseCaseDiagram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060848"/>
            <a:ext cx="8973269" cy="2839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4804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53</Words>
  <Application>Microsoft Office PowerPoint</Application>
  <PresentationFormat>화면 슬라이드 쇼(4:3)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KyuMin Hwang</dc:creator>
  <cp:lastModifiedBy>KyuMin Hwang</cp:lastModifiedBy>
  <cp:revision>14</cp:revision>
  <dcterms:created xsi:type="dcterms:W3CDTF">2018-02-28T02:32:35Z</dcterms:created>
  <dcterms:modified xsi:type="dcterms:W3CDTF">2018-03-02T02:28:29Z</dcterms:modified>
</cp:coreProperties>
</file>