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4" r:id="rId4"/>
    <p:sldId id="268" r:id="rId5"/>
    <p:sldId id="261" r:id="rId6"/>
    <p:sldId id="265" r:id="rId7"/>
    <p:sldId id="269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58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98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29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17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790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54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365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7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09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4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817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DAD9A-81AE-4CFB-AF25-FB967C22202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EDE2B-1680-4069-86CE-3A85B45631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2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09600" y="1515762"/>
            <a:ext cx="10157254" cy="4983892"/>
          </a:xfrm>
          <a:prstGeom prst="roundRect">
            <a:avLst>
              <a:gd name="adj" fmla="val 311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130628" y="88002"/>
            <a:ext cx="1735494" cy="554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HOR</a:t>
            </a:r>
            <a:r>
              <a:rPr lang="en-US" altLang="ko-KR" sz="2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</a:t>
            </a:r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ZON</a:t>
            </a:r>
            <a:endParaRPr lang="ko-KR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Gothic Pro H" panose="020B0800000000000000" pitchFamily="34" charset="-128"/>
            </a:endParaRPr>
          </a:p>
        </p:txBody>
      </p:sp>
      <p:graphicFrame>
        <p:nvGraphicFramePr>
          <p:cNvPr id="41" name="개체 40"/>
          <p:cNvGraphicFramePr>
            <a:graphicFrameLocks noChangeAspect="1"/>
          </p:cNvGraphicFramePr>
          <p:nvPr/>
        </p:nvGraphicFramePr>
        <p:xfrm>
          <a:off x="11105631" y="6434665"/>
          <a:ext cx="1007815" cy="353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Image" r:id="rId3" imgW="4050720" imgH="1422000" progId="Photoshop.Image.13">
                  <p:embed/>
                </p:oleObj>
              </mc:Choice>
              <mc:Fallback>
                <p:oleObj name="Image" r:id="rId3" imgW="4050720" imgH="14220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05631" y="6434665"/>
                        <a:ext cx="1007815" cy="353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95041" y="808318"/>
            <a:ext cx="1630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rgbClr val="F26631"/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Admin Page</a:t>
            </a:r>
            <a:endParaRPr lang="ko-KR" altLang="en-US" sz="2000" dirty="0">
              <a:solidFill>
                <a:srgbClr val="F26631"/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0289" y="226871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솔루션 구성</a:t>
            </a:r>
            <a:endParaRPr lang="ko-KR" alt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041" y="1116312"/>
            <a:ext cx="7130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accent2"/>
                </a:solidFill>
              </a:rPr>
              <a:t>페이지 구성</a:t>
            </a:r>
            <a:endParaRPr lang="ko-KR" altLang="en-US" sz="1200" dirty="0">
              <a:solidFill>
                <a:schemeClr val="accent2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10535352" y="1617705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Server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0559910" y="3283605"/>
            <a:ext cx="762928" cy="762928"/>
          </a:xfrm>
          <a:prstGeom prst="ellipse">
            <a:avLst/>
          </a:prstGeom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Admin</a:t>
            </a:r>
          </a:p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Page</a:t>
            </a:r>
            <a:endParaRPr lang="ko-KR" altLang="en-US" sz="10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0535352" y="2459452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Agent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1258966" y="1617705"/>
            <a:ext cx="8720402" cy="4786165"/>
            <a:chOff x="192505" y="184484"/>
            <a:chExt cx="11823032" cy="6489033"/>
          </a:xfrm>
        </p:grpSpPr>
        <p:sp>
          <p:nvSpPr>
            <p:cNvPr id="11" name="직사각형 10"/>
            <p:cNvSpPr/>
            <p:nvPr/>
          </p:nvSpPr>
          <p:spPr>
            <a:xfrm>
              <a:off x="192505" y="184484"/>
              <a:ext cx="11823032" cy="648903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92505" y="707439"/>
              <a:ext cx="713349" cy="59660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6910" y="295589"/>
              <a:ext cx="974221" cy="34065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0225048" y="300268"/>
              <a:ext cx="1328130" cy="333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김태훈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,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9394" y="264615"/>
              <a:ext cx="379087" cy="379087"/>
            </a:xfrm>
            <a:prstGeom prst="rect">
              <a:avLst/>
            </a:prstGeom>
          </p:spPr>
        </p:pic>
        <p:sp>
          <p:nvSpPr>
            <p:cNvPr id="18" name="직사각형 17"/>
            <p:cNvSpPr/>
            <p:nvPr/>
          </p:nvSpPr>
          <p:spPr>
            <a:xfrm>
              <a:off x="905855" y="707439"/>
              <a:ext cx="11109682" cy="596607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08248" y="869496"/>
              <a:ext cx="331247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미등록 디바이스 페이지</a:t>
              </a:r>
              <a:endParaRPr lang="en-US" altLang="ko-KR" sz="1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1090194" y="1845893"/>
              <a:ext cx="2943421" cy="257261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090195" y="2383365"/>
              <a:ext cx="2943420" cy="149767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92963" y="1966531"/>
              <a:ext cx="2529173" cy="333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이름이 설정되지 않았습니다</a:t>
              </a:r>
              <a:r>
                <a:rPr lang="en-US" altLang="ko-KR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.</a:t>
              </a:r>
              <a:endParaRPr lang="ko-KR" altLang="en-US" sz="10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81950" y="2625276"/>
              <a:ext cx="2851667" cy="103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IP : 192.168.0.14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MAC : 1F-0A-11-59-F2-BA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상태 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전원 꺼짐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4" name="모서리가 둥근 직사각형 23"/>
            <p:cNvSpPr/>
            <p:nvPr/>
          </p:nvSpPr>
          <p:spPr>
            <a:xfrm>
              <a:off x="4520725" y="1845893"/>
              <a:ext cx="2943421" cy="257261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520726" y="2383365"/>
              <a:ext cx="2943420" cy="149767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855831" y="1980433"/>
              <a:ext cx="2529173" cy="333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이름이 설정되지 않았습니다</a:t>
              </a:r>
              <a:r>
                <a:rPr lang="en-US" altLang="ko-KR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.</a:t>
              </a:r>
              <a:endParaRPr lang="ko-KR" altLang="en-US" sz="10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12480" y="2625276"/>
              <a:ext cx="2851667" cy="103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IP : 192.168.0.88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MAC : 1F-0A-19-63-55-F1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상태 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전원 꺼짐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403740" y="810954"/>
            <a:ext cx="3647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미등록 된 디바이스들의 카드 형식 정보 나열</a:t>
            </a:r>
            <a:endParaRPr lang="en-US" altLang="ko-KR" sz="1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파모즈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홈페이지 방식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 flipH="1">
            <a:off x="3937686" y="1349903"/>
            <a:ext cx="1175470" cy="1582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 flipH="1">
            <a:off x="5185375" y="1319841"/>
            <a:ext cx="1996" cy="16122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786270" y="764787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관리자의 정보</a:t>
            </a:r>
            <a:r>
              <a:rPr lang="en-US" altLang="ko-KR" sz="1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H="1">
            <a:off x="9344134" y="1074714"/>
            <a:ext cx="74696" cy="6013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92082" y="187284"/>
            <a:ext cx="3010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&lt; </a:t>
            </a:r>
            <a:r>
              <a:rPr lang="ko-KR" altLang="en-US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디바이스 관리 페이지</a:t>
            </a:r>
            <a:r>
              <a:rPr lang="en-US" altLang="ko-KR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&gt;</a:t>
            </a:r>
            <a:endParaRPr lang="ko-KR" altLang="en-US" sz="20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9" name="타원 38"/>
          <p:cNvSpPr/>
          <p:nvPr/>
        </p:nvSpPr>
        <p:spPr>
          <a:xfrm>
            <a:off x="9418830" y="2117001"/>
            <a:ext cx="410888" cy="410888"/>
          </a:xfrm>
          <a:prstGeom prst="ellipse">
            <a:avLst/>
          </a:prstGeom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Refresh</a:t>
            </a:r>
            <a:endParaRPr lang="ko-KR" altLang="en-US" sz="10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66093" y="2840916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새로고침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브로드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캐스트 즉시 호출 명령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44" name="직선 화살표 연결선 43"/>
          <p:cNvCxnSpPr/>
          <p:nvPr/>
        </p:nvCxnSpPr>
        <p:spPr>
          <a:xfrm flipV="1">
            <a:off x="9005876" y="2498577"/>
            <a:ext cx="447518" cy="396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4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09600" y="1515762"/>
            <a:ext cx="10157254" cy="4983892"/>
          </a:xfrm>
          <a:prstGeom prst="roundRect">
            <a:avLst>
              <a:gd name="adj" fmla="val 311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130628" y="88002"/>
            <a:ext cx="1735494" cy="554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HOR</a:t>
            </a:r>
            <a:r>
              <a:rPr lang="en-US" altLang="ko-KR" sz="2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</a:t>
            </a:r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ZON</a:t>
            </a:r>
            <a:endParaRPr lang="ko-KR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Gothic Pro H" panose="020B0800000000000000" pitchFamily="34" charset="-128"/>
            </a:endParaRPr>
          </a:p>
        </p:txBody>
      </p:sp>
      <p:graphicFrame>
        <p:nvGraphicFramePr>
          <p:cNvPr id="41" name="개체 40"/>
          <p:cNvGraphicFramePr>
            <a:graphicFrameLocks noChangeAspect="1"/>
          </p:cNvGraphicFramePr>
          <p:nvPr/>
        </p:nvGraphicFramePr>
        <p:xfrm>
          <a:off x="11105631" y="6434665"/>
          <a:ext cx="1007815" cy="353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Image" r:id="rId3" imgW="4050720" imgH="1422000" progId="Photoshop.Image.13">
                  <p:embed/>
                </p:oleObj>
              </mc:Choice>
              <mc:Fallback>
                <p:oleObj name="Image" r:id="rId3" imgW="4050720" imgH="14220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05631" y="6434665"/>
                        <a:ext cx="1007815" cy="353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95041" y="808318"/>
            <a:ext cx="1630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rgbClr val="F26631"/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Admin Page</a:t>
            </a:r>
            <a:endParaRPr lang="ko-KR" altLang="en-US" sz="2000" dirty="0">
              <a:solidFill>
                <a:srgbClr val="F26631"/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0289" y="226871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솔루션 구성</a:t>
            </a:r>
            <a:endParaRPr lang="ko-KR" alt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041" y="1116312"/>
            <a:ext cx="7130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accent2"/>
                </a:solidFill>
              </a:rPr>
              <a:t>페이지 구성</a:t>
            </a:r>
            <a:endParaRPr lang="ko-KR" altLang="en-US" sz="1200" dirty="0">
              <a:solidFill>
                <a:schemeClr val="accent2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10535352" y="1617705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Server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0559910" y="3283605"/>
            <a:ext cx="762928" cy="762928"/>
          </a:xfrm>
          <a:prstGeom prst="ellipse">
            <a:avLst/>
          </a:prstGeom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Admin</a:t>
            </a:r>
          </a:p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Page</a:t>
            </a:r>
            <a:endParaRPr lang="ko-KR" altLang="en-US" sz="10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0535352" y="2459452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Agent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1258966" y="1617705"/>
            <a:ext cx="8720402" cy="4786165"/>
            <a:chOff x="192505" y="184484"/>
            <a:chExt cx="11823032" cy="6489033"/>
          </a:xfrm>
        </p:grpSpPr>
        <p:sp>
          <p:nvSpPr>
            <p:cNvPr id="11" name="직사각형 10"/>
            <p:cNvSpPr/>
            <p:nvPr/>
          </p:nvSpPr>
          <p:spPr>
            <a:xfrm>
              <a:off x="192505" y="184484"/>
              <a:ext cx="11823032" cy="648903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92505" y="707439"/>
              <a:ext cx="713349" cy="59660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6910" y="295589"/>
              <a:ext cx="974221" cy="34065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0225048" y="300268"/>
              <a:ext cx="1328130" cy="333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김태훈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,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9394" y="264615"/>
              <a:ext cx="379087" cy="379087"/>
            </a:xfrm>
            <a:prstGeom prst="rect">
              <a:avLst/>
            </a:prstGeom>
          </p:spPr>
        </p:pic>
        <p:sp>
          <p:nvSpPr>
            <p:cNvPr id="18" name="직사각형 17"/>
            <p:cNvSpPr/>
            <p:nvPr/>
          </p:nvSpPr>
          <p:spPr>
            <a:xfrm>
              <a:off x="905855" y="707439"/>
              <a:ext cx="11109682" cy="596607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08248" y="869496"/>
              <a:ext cx="331247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미등록 디바이스 페이지</a:t>
              </a:r>
              <a:endParaRPr lang="en-US" altLang="ko-KR" sz="1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1090194" y="1845893"/>
              <a:ext cx="2943421" cy="257261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090195" y="2383365"/>
              <a:ext cx="2943420" cy="149767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92963" y="1966531"/>
              <a:ext cx="2529173" cy="333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이름이 설정되지 않았습니다</a:t>
              </a:r>
              <a:r>
                <a:rPr lang="en-US" altLang="ko-KR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.</a:t>
              </a:r>
              <a:endParaRPr lang="ko-KR" altLang="en-US" sz="10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81950" y="2625276"/>
              <a:ext cx="2851667" cy="103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IP : 192.168.0.14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MAC : 1F-0A-11-59-F2-BA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상태 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전원 꺼짐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4" name="모서리가 둥근 직사각형 23"/>
            <p:cNvSpPr/>
            <p:nvPr/>
          </p:nvSpPr>
          <p:spPr>
            <a:xfrm>
              <a:off x="4520725" y="1845893"/>
              <a:ext cx="2943421" cy="257261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520726" y="2383365"/>
              <a:ext cx="2943420" cy="149767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855831" y="1980433"/>
              <a:ext cx="2529173" cy="333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이름이 설정되지 않았습니다</a:t>
              </a:r>
              <a:r>
                <a:rPr lang="en-US" altLang="ko-KR" sz="10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.</a:t>
              </a:r>
              <a:endParaRPr lang="ko-KR" altLang="en-US" sz="10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12480" y="2625276"/>
              <a:ext cx="2851667" cy="103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IP : 192.168.0.88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MAC : 1F-0A-19-63-55-F1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상태 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전원 꺼짐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1253691" y="1617704"/>
            <a:ext cx="8725677" cy="4786165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5" name="그룹 34"/>
          <p:cNvGrpSpPr/>
          <p:nvPr/>
        </p:nvGrpSpPr>
        <p:grpSpPr>
          <a:xfrm>
            <a:off x="2341100" y="2207863"/>
            <a:ext cx="6662857" cy="3696590"/>
            <a:chOff x="2580828" y="866774"/>
            <a:chExt cx="5727287" cy="5114926"/>
          </a:xfrm>
        </p:grpSpPr>
        <p:sp>
          <p:nvSpPr>
            <p:cNvPr id="36" name="직사각형 35"/>
            <p:cNvSpPr/>
            <p:nvPr/>
          </p:nvSpPr>
          <p:spPr>
            <a:xfrm>
              <a:off x="2580828" y="866775"/>
              <a:ext cx="5727287" cy="51149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38" name="그룹 37"/>
            <p:cNvGrpSpPr/>
            <p:nvPr/>
          </p:nvGrpSpPr>
          <p:grpSpPr>
            <a:xfrm>
              <a:off x="2580828" y="866774"/>
              <a:ext cx="5727287" cy="4709654"/>
              <a:chOff x="2580828" y="866774"/>
              <a:chExt cx="5727287" cy="4709654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2580828" y="866775"/>
                <a:ext cx="5727287" cy="450623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300" dirty="0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회원 정보 수정</a:t>
                </a:r>
                <a:endParaRPr lang="ko-KR" altLang="en-US" sz="1300" dirty="0"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3448535" y="1812201"/>
                <a:ext cx="1335699" cy="33337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120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192.168.0.14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101225" y="1758082"/>
                <a:ext cx="310306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IP: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101225" y="2358313"/>
                <a:ext cx="698879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서버 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IP 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7" name="직사각형 46"/>
              <p:cNvSpPr/>
              <p:nvPr/>
            </p:nvSpPr>
            <p:spPr>
              <a:xfrm>
                <a:off x="4252375" y="3440399"/>
                <a:ext cx="3213657" cy="3333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▼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101225" y="2874695"/>
                <a:ext cx="1152214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디바이스 이름 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4249629" y="2918210"/>
                <a:ext cx="3212227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1</a:t>
                </a:r>
                <a:r>
                  <a:rPr lang="ko-KR" altLang="en-US" sz="10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층 복도 </a:t>
                </a:r>
                <a:r>
                  <a:rPr lang="en-US" altLang="ko-KR" sz="10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PC</a:t>
                </a:r>
                <a:endParaRPr lang="ko-KR" altLang="en-US" sz="10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101225" y="3417965"/>
                <a:ext cx="1152214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프로젝트 선택 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4249629" y="3999111"/>
                <a:ext cx="3219055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C:\users\d\desktop\famoz\famoz_forever</a:t>
                </a:r>
                <a:endParaRPr lang="ko-KR" altLang="en-US" sz="12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101225" y="3977416"/>
                <a:ext cx="865607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시작 경로 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879111" y="866774"/>
                <a:ext cx="406348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300" b="1" dirty="0" smtClean="0">
                    <a:solidFill>
                      <a:schemeClr val="bg1"/>
                    </a:solidFill>
                  </a:rPr>
                  <a:t>X</a:t>
                </a:r>
                <a:endParaRPr lang="ko-KR" altLang="en-US" sz="13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모서리가 둥근 직사각형 53"/>
              <p:cNvSpPr/>
              <p:nvPr/>
            </p:nvSpPr>
            <p:spPr>
              <a:xfrm>
                <a:off x="3342210" y="4764808"/>
                <a:ext cx="1442024" cy="80050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dirty="0" smtClean="0"/>
                  <a:t>적용</a:t>
                </a:r>
                <a:endParaRPr lang="en-US" altLang="ko-KR" sz="1400" dirty="0" smtClean="0"/>
              </a:p>
            </p:txBody>
          </p:sp>
          <p:sp>
            <p:nvSpPr>
              <p:cNvPr id="55" name="모서리가 둥근 직사각형 54"/>
              <p:cNvSpPr/>
              <p:nvPr/>
            </p:nvSpPr>
            <p:spPr>
              <a:xfrm>
                <a:off x="6078357" y="4764808"/>
                <a:ext cx="1456509" cy="81162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취소</a:t>
                </a:r>
                <a:endParaRPr lang="en-US" altLang="ko-KR" sz="1300" dirty="0" smtClean="0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56" name="직사각형 55"/>
          <p:cNvSpPr/>
          <p:nvPr/>
        </p:nvSpPr>
        <p:spPr>
          <a:xfrm>
            <a:off x="6081721" y="2902833"/>
            <a:ext cx="1945682" cy="2409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1F-0A-11-59-F2-BA</a:t>
            </a:r>
            <a:endParaRPr lang="en-US" altLang="ko-KR" sz="12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30591" y="2861836"/>
            <a:ext cx="7009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dirty="0" smtClean="0">
                <a:solidFill>
                  <a:schemeClr val="accent2"/>
                </a:solidFill>
              </a:rPr>
              <a:t>MAC:</a:t>
            </a:r>
            <a:endParaRPr lang="ko-KR" altLang="en-US" sz="1300" dirty="0">
              <a:solidFill>
                <a:schemeClr val="accent2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285699" y="3296641"/>
            <a:ext cx="3741704" cy="2409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66.145.168.199</a:t>
            </a:r>
            <a:endParaRPr lang="en-US" altLang="ko-KR" sz="12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03740" y="810954"/>
            <a:ext cx="423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카드를 클릭하면 팝업 형태의 제어 팝업 생성</a:t>
            </a:r>
            <a:endParaRPr lang="en-US" altLang="ko-KR" sz="1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진하게 표시되어 있는 텍스트 박스는 자동 입력된다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>
          <a:xfrm flipH="1">
            <a:off x="3937686" y="1349903"/>
            <a:ext cx="1175470" cy="1582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59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09600" y="1515762"/>
            <a:ext cx="10157254" cy="4983892"/>
          </a:xfrm>
          <a:prstGeom prst="roundRect">
            <a:avLst>
              <a:gd name="adj" fmla="val 311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130628" y="88002"/>
            <a:ext cx="1735494" cy="554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HOR</a:t>
            </a:r>
            <a:r>
              <a:rPr lang="en-US" altLang="ko-KR" sz="2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</a:t>
            </a:r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ZON</a:t>
            </a:r>
            <a:endParaRPr lang="ko-KR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Gothic Pro H" panose="020B0800000000000000" pitchFamily="34" charset="-128"/>
            </a:endParaRPr>
          </a:p>
        </p:txBody>
      </p:sp>
      <p:graphicFrame>
        <p:nvGraphicFramePr>
          <p:cNvPr id="41" name="개체 40"/>
          <p:cNvGraphicFramePr>
            <a:graphicFrameLocks noChangeAspect="1"/>
          </p:cNvGraphicFramePr>
          <p:nvPr/>
        </p:nvGraphicFramePr>
        <p:xfrm>
          <a:off x="11105631" y="6434665"/>
          <a:ext cx="1007815" cy="353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Image" r:id="rId3" imgW="4050720" imgH="1422000" progId="Photoshop.Image.13">
                  <p:embed/>
                </p:oleObj>
              </mc:Choice>
              <mc:Fallback>
                <p:oleObj name="Image" r:id="rId3" imgW="4050720" imgH="14220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05631" y="6434665"/>
                        <a:ext cx="1007815" cy="353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95041" y="808318"/>
            <a:ext cx="1630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rgbClr val="F26631"/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Admin Page</a:t>
            </a:r>
            <a:endParaRPr lang="ko-KR" altLang="en-US" sz="2000" dirty="0">
              <a:solidFill>
                <a:srgbClr val="F26631"/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0289" y="226871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솔루션 구성</a:t>
            </a:r>
            <a:endParaRPr lang="ko-KR" alt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041" y="1116312"/>
            <a:ext cx="7130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accent2"/>
                </a:solidFill>
              </a:rPr>
              <a:t>페이지 구성</a:t>
            </a:r>
            <a:endParaRPr lang="ko-KR" altLang="en-US" sz="1200" dirty="0">
              <a:solidFill>
                <a:schemeClr val="accent2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10535352" y="1617705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Server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0559910" y="3283605"/>
            <a:ext cx="762928" cy="762928"/>
          </a:xfrm>
          <a:prstGeom prst="ellipse">
            <a:avLst/>
          </a:prstGeom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Admin</a:t>
            </a:r>
          </a:p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Page</a:t>
            </a:r>
            <a:endParaRPr lang="ko-KR" altLang="en-US" sz="10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0535352" y="2459452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Agent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1366335" y="1692441"/>
            <a:ext cx="8436841" cy="4630533"/>
            <a:chOff x="192505" y="184484"/>
            <a:chExt cx="11823032" cy="6489033"/>
          </a:xfrm>
        </p:grpSpPr>
        <p:sp>
          <p:nvSpPr>
            <p:cNvPr id="11" name="직사각형 10"/>
            <p:cNvSpPr/>
            <p:nvPr/>
          </p:nvSpPr>
          <p:spPr>
            <a:xfrm>
              <a:off x="192505" y="184484"/>
              <a:ext cx="11823032" cy="648903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905855" y="707439"/>
              <a:ext cx="11109682" cy="596607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192505" y="707439"/>
              <a:ext cx="713349" cy="59660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6910" y="295589"/>
              <a:ext cx="974221" cy="340650"/>
            </a:xfrm>
            <a:prstGeom prst="rect">
              <a:avLst/>
            </a:prstGeom>
          </p:spPr>
        </p:pic>
        <p:grpSp>
          <p:nvGrpSpPr>
            <p:cNvPr id="17" name="그룹 16"/>
            <p:cNvGrpSpPr/>
            <p:nvPr/>
          </p:nvGrpSpPr>
          <p:grpSpPr>
            <a:xfrm>
              <a:off x="1090194" y="1194888"/>
              <a:ext cx="2726108" cy="2121208"/>
              <a:chOff x="7156430" y="1365475"/>
              <a:chExt cx="2726108" cy="2121208"/>
            </a:xfrm>
          </p:grpSpPr>
          <p:sp>
            <p:nvSpPr>
              <p:cNvPr id="18" name="모서리가 둥근 직사각형 17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288666" y="1730374"/>
                <a:ext cx="775816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유상무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err="1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콘텐츠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sangmu0070@naver.com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sangmu0070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23" name="그림 2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24" name="그림 2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25" name="그룹 24"/>
            <p:cNvGrpSpPr/>
            <p:nvPr/>
          </p:nvGrpSpPr>
          <p:grpSpPr>
            <a:xfrm>
              <a:off x="1094623" y="3674553"/>
              <a:ext cx="2726108" cy="2121208"/>
              <a:chOff x="7156430" y="1365475"/>
              <a:chExt cx="2726108" cy="2121208"/>
            </a:xfrm>
          </p:grpSpPr>
          <p:sp>
            <p:nvSpPr>
              <p:cNvPr id="26" name="모서리가 둥근 직사각형 25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7" name="직사각형 26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288666" y="1730374"/>
                <a:ext cx="64970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실성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유지보수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: aa1230@naver.com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aa1230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31" name="그림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32" name="그림 3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33" name="그룹 32"/>
            <p:cNvGrpSpPr/>
            <p:nvPr/>
          </p:nvGrpSpPr>
          <p:grpSpPr>
            <a:xfrm>
              <a:off x="3785407" y="3694503"/>
              <a:ext cx="2726108" cy="2121208"/>
              <a:chOff x="7156430" y="1365475"/>
              <a:chExt cx="2726108" cy="2121208"/>
            </a:xfrm>
          </p:grpSpPr>
          <p:sp>
            <p:nvSpPr>
              <p:cNvPr id="34" name="모서리가 둥근 직사각형 33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288666" y="1730374"/>
                <a:ext cx="818267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유창현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원격제어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famozlover@naver.com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288666" y="1365475"/>
                <a:ext cx="118381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helpme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43" name="그림 4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44" name="그림 4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45" name="그룹 44"/>
            <p:cNvGrpSpPr/>
            <p:nvPr/>
          </p:nvGrpSpPr>
          <p:grpSpPr>
            <a:xfrm>
              <a:off x="6510152" y="3700633"/>
              <a:ext cx="2726108" cy="2121208"/>
              <a:chOff x="7156430" y="1365475"/>
              <a:chExt cx="2726108" cy="2121208"/>
            </a:xfrm>
          </p:grpSpPr>
          <p:sp>
            <p:nvSpPr>
              <p:cNvPr id="46" name="모서리가 둥근 직사각형 45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7" name="직사각형 46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7288666" y="1730374"/>
                <a:ext cx="64970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+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err="1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콘텐츠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whatthefu@naver.com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288666" y="1365475"/>
                <a:ext cx="118381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whatthef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51" name="그림 5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52" name="그림 5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53" name="그룹 52"/>
            <p:cNvGrpSpPr/>
            <p:nvPr/>
          </p:nvGrpSpPr>
          <p:grpSpPr>
            <a:xfrm>
              <a:off x="9214140" y="3694503"/>
              <a:ext cx="2726108" cy="2121208"/>
              <a:chOff x="7156430" y="1365475"/>
              <a:chExt cx="2726108" cy="2121208"/>
            </a:xfrm>
          </p:grpSpPr>
          <p:sp>
            <p:nvSpPr>
              <p:cNvPr id="54" name="모서리가 둥근 직사각형 53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5" name="직사각형 54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288666" y="1730374"/>
                <a:ext cx="64970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말썽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하드웨어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ihateyou@naver.com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288666" y="1365475"/>
                <a:ext cx="118381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hateyou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59" name="그림 58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60" name="그림 5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61" name="그룹 60"/>
            <p:cNvGrpSpPr/>
            <p:nvPr/>
          </p:nvGrpSpPr>
          <p:grpSpPr>
            <a:xfrm>
              <a:off x="3797135" y="1193090"/>
              <a:ext cx="2726108" cy="2121208"/>
              <a:chOff x="7156430" y="1365475"/>
              <a:chExt cx="2726108" cy="2121208"/>
            </a:xfrm>
          </p:grpSpPr>
          <p:sp>
            <p:nvSpPr>
              <p:cNvPr id="62" name="모서리가 둥근 직사각형 61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288666" y="1730374"/>
                <a:ext cx="767693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황규민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전원 제어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: famozlover@naver.com</a:t>
                </a: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famozlover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68" name="그림 6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69" name="그룹 68"/>
            <p:cNvGrpSpPr/>
            <p:nvPr/>
          </p:nvGrpSpPr>
          <p:grpSpPr>
            <a:xfrm>
              <a:off x="6503066" y="1200553"/>
              <a:ext cx="2726108" cy="2121208"/>
              <a:chOff x="7156430" y="1365475"/>
              <a:chExt cx="2726108" cy="2121208"/>
            </a:xfrm>
          </p:grpSpPr>
          <p:sp>
            <p:nvSpPr>
              <p:cNvPr id="70" name="모서리가 둥근 직사각형 69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71" name="직사각형 70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7288666" y="1730374"/>
                <a:ext cx="768704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길성준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err="1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콘텐츠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kill0101@naver.com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killzun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75" name="그림 74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77" name="그룹 76"/>
            <p:cNvGrpSpPr/>
            <p:nvPr/>
          </p:nvGrpSpPr>
          <p:grpSpPr>
            <a:xfrm>
              <a:off x="9203973" y="1200553"/>
              <a:ext cx="2726108" cy="2121208"/>
              <a:chOff x="7156430" y="1365475"/>
              <a:chExt cx="2726108" cy="2121208"/>
            </a:xfrm>
          </p:grpSpPr>
          <p:sp>
            <p:nvSpPr>
              <p:cNvPr id="78" name="모서리가 둥근 직사각형 77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288666" y="1730374"/>
                <a:ext cx="953420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강지훈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CMS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ipconfig@naver.com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eliezerforever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83" name="그림 8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84" name="그림 8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sp>
          <p:nvSpPr>
            <p:cNvPr id="85" name="TextBox 84"/>
            <p:cNvSpPr txBox="1"/>
            <p:nvPr/>
          </p:nvSpPr>
          <p:spPr>
            <a:xfrm>
              <a:off x="9996081" y="300268"/>
              <a:ext cx="1557098" cy="345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김태훈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,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9394" y="264615"/>
              <a:ext cx="379087" cy="379087"/>
            </a:xfrm>
            <a:prstGeom prst="rect">
              <a:avLst/>
            </a:prstGeom>
          </p:spPr>
        </p:pic>
      </p:grpSp>
      <p:sp>
        <p:nvSpPr>
          <p:cNvPr id="87" name="TextBox 86"/>
          <p:cNvSpPr txBox="1"/>
          <p:nvPr/>
        </p:nvSpPr>
        <p:spPr>
          <a:xfrm>
            <a:off x="4403740" y="810954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카드 형식의 정보 나열</a:t>
            </a:r>
            <a:endParaRPr lang="en-US" altLang="ko-KR" sz="1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파모즈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홈페이지 방식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88" name="직선 화살표 연결선 87"/>
          <p:cNvCxnSpPr/>
          <p:nvPr/>
        </p:nvCxnSpPr>
        <p:spPr>
          <a:xfrm flipH="1">
            <a:off x="4728566" y="1349903"/>
            <a:ext cx="384589" cy="1012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394731" y="187528"/>
            <a:ext cx="2754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&lt; </a:t>
            </a:r>
            <a:r>
              <a:rPr lang="ko-KR" altLang="en-US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사용자 관리 페이지</a:t>
            </a:r>
            <a:r>
              <a:rPr lang="en-US" altLang="ko-KR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&gt;</a:t>
            </a:r>
            <a:endParaRPr lang="ko-KR" altLang="en-US" sz="20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16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09600" y="1515762"/>
            <a:ext cx="10157254" cy="4983892"/>
          </a:xfrm>
          <a:prstGeom prst="roundRect">
            <a:avLst>
              <a:gd name="adj" fmla="val 311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130628" y="88002"/>
            <a:ext cx="1735494" cy="554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HOR</a:t>
            </a:r>
            <a:r>
              <a:rPr lang="en-US" altLang="ko-KR" sz="2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</a:t>
            </a:r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ZON</a:t>
            </a:r>
            <a:endParaRPr lang="ko-KR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Gothic Pro H" panose="020B0800000000000000" pitchFamily="34" charset="-128"/>
            </a:endParaRPr>
          </a:p>
        </p:txBody>
      </p:sp>
      <p:graphicFrame>
        <p:nvGraphicFramePr>
          <p:cNvPr id="41" name="개체 40"/>
          <p:cNvGraphicFramePr>
            <a:graphicFrameLocks noChangeAspect="1"/>
          </p:cNvGraphicFramePr>
          <p:nvPr/>
        </p:nvGraphicFramePr>
        <p:xfrm>
          <a:off x="11105631" y="6434665"/>
          <a:ext cx="1007815" cy="353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Image" r:id="rId3" imgW="4050720" imgH="1422000" progId="Photoshop.Image.13">
                  <p:embed/>
                </p:oleObj>
              </mc:Choice>
              <mc:Fallback>
                <p:oleObj name="Image" r:id="rId3" imgW="4050720" imgH="14220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05631" y="6434665"/>
                        <a:ext cx="1007815" cy="353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95041" y="808318"/>
            <a:ext cx="1630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rgbClr val="F26631"/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Admin Page</a:t>
            </a:r>
            <a:endParaRPr lang="ko-KR" altLang="en-US" sz="2000" dirty="0">
              <a:solidFill>
                <a:srgbClr val="F26631"/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0289" y="226871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솔루션 구성</a:t>
            </a:r>
            <a:endParaRPr lang="ko-KR" alt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041" y="1116312"/>
            <a:ext cx="7130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accent2"/>
                </a:solidFill>
              </a:rPr>
              <a:t>페이지 구성</a:t>
            </a:r>
            <a:endParaRPr lang="ko-KR" altLang="en-US" sz="1200" dirty="0">
              <a:solidFill>
                <a:schemeClr val="accent2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10535352" y="1617705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Server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0559910" y="3283605"/>
            <a:ext cx="762928" cy="762928"/>
          </a:xfrm>
          <a:prstGeom prst="ellipse">
            <a:avLst/>
          </a:prstGeom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Admin</a:t>
            </a:r>
          </a:p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Page</a:t>
            </a:r>
            <a:endParaRPr lang="ko-KR" altLang="en-US" sz="10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0535352" y="2459452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Agent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1366335" y="1692441"/>
            <a:ext cx="8436841" cy="4630533"/>
            <a:chOff x="192505" y="184484"/>
            <a:chExt cx="11823032" cy="6489033"/>
          </a:xfrm>
        </p:grpSpPr>
        <p:sp>
          <p:nvSpPr>
            <p:cNvPr id="11" name="직사각형 10"/>
            <p:cNvSpPr/>
            <p:nvPr/>
          </p:nvSpPr>
          <p:spPr>
            <a:xfrm>
              <a:off x="192505" y="184484"/>
              <a:ext cx="11823032" cy="648903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905855" y="707439"/>
              <a:ext cx="11109682" cy="596607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192505" y="707439"/>
              <a:ext cx="713349" cy="59660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6910" y="295589"/>
              <a:ext cx="974221" cy="340650"/>
            </a:xfrm>
            <a:prstGeom prst="rect">
              <a:avLst/>
            </a:prstGeom>
          </p:spPr>
        </p:pic>
        <p:grpSp>
          <p:nvGrpSpPr>
            <p:cNvPr id="17" name="그룹 16"/>
            <p:cNvGrpSpPr/>
            <p:nvPr/>
          </p:nvGrpSpPr>
          <p:grpSpPr>
            <a:xfrm>
              <a:off x="1090194" y="1194888"/>
              <a:ext cx="2726108" cy="2121208"/>
              <a:chOff x="7156430" y="1365475"/>
              <a:chExt cx="2726108" cy="2121208"/>
            </a:xfrm>
          </p:grpSpPr>
          <p:sp>
            <p:nvSpPr>
              <p:cNvPr id="18" name="모서리가 둥근 직사각형 17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288666" y="1730374"/>
                <a:ext cx="775816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유상무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err="1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콘텐츠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sangmu0070@naver.com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sangmu0070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23" name="그림 2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24" name="그림 2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25" name="그룹 24"/>
            <p:cNvGrpSpPr/>
            <p:nvPr/>
          </p:nvGrpSpPr>
          <p:grpSpPr>
            <a:xfrm>
              <a:off x="1094623" y="3674553"/>
              <a:ext cx="2726108" cy="2121208"/>
              <a:chOff x="7156430" y="1365475"/>
              <a:chExt cx="2726108" cy="2121208"/>
            </a:xfrm>
          </p:grpSpPr>
          <p:sp>
            <p:nvSpPr>
              <p:cNvPr id="26" name="모서리가 둥근 직사각형 25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7" name="직사각형 26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288666" y="1730374"/>
                <a:ext cx="64970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실성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유지보수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: aa1230@naver.com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aa1230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31" name="그림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32" name="그림 3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33" name="그룹 32"/>
            <p:cNvGrpSpPr/>
            <p:nvPr/>
          </p:nvGrpSpPr>
          <p:grpSpPr>
            <a:xfrm>
              <a:off x="3785407" y="3694503"/>
              <a:ext cx="2726108" cy="2121208"/>
              <a:chOff x="7156430" y="1365475"/>
              <a:chExt cx="2726108" cy="2121208"/>
            </a:xfrm>
          </p:grpSpPr>
          <p:sp>
            <p:nvSpPr>
              <p:cNvPr id="34" name="모서리가 둥근 직사각형 33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288666" y="1730374"/>
                <a:ext cx="818267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유창현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원격제어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famozlover@naver.com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288666" y="1365475"/>
                <a:ext cx="118381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helpme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43" name="그림 4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44" name="그림 4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45" name="그룹 44"/>
            <p:cNvGrpSpPr/>
            <p:nvPr/>
          </p:nvGrpSpPr>
          <p:grpSpPr>
            <a:xfrm>
              <a:off x="6510152" y="3700633"/>
              <a:ext cx="2726108" cy="2121208"/>
              <a:chOff x="7156430" y="1365475"/>
              <a:chExt cx="2726108" cy="2121208"/>
            </a:xfrm>
          </p:grpSpPr>
          <p:sp>
            <p:nvSpPr>
              <p:cNvPr id="46" name="모서리가 둥근 직사각형 45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7" name="직사각형 46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7288666" y="1730374"/>
                <a:ext cx="64970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9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허참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err="1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콘텐츠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whatthefu@naver.com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288666" y="1365475"/>
                <a:ext cx="118381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whatthef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51" name="그림 5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52" name="그림 5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53" name="그룹 52"/>
            <p:cNvGrpSpPr/>
            <p:nvPr/>
          </p:nvGrpSpPr>
          <p:grpSpPr>
            <a:xfrm>
              <a:off x="9214140" y="3694503"/>
              <a:ext cx="2726108" cy="2121208"/>
              <a:chOff x="7156430" y="1365475"/>
              <a:chExt cx="2726108" cy="2121208"/>
            </a:xfrm>
          </p:grpSpPr>
          <p:sp>
            <p:nvSpPr>
              <p:cNvPr id="54" name="모서리가 둥근 직사각형 53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5" name="직사각형 54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288666" y="1730374"/>
                <a:ext cx="64970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말썽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하드웨어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ihateyou@naver.com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288666" y="1365475"/>
                <a:ext cx="1183815" cy="32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9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hateyou</a:t>
                </a:r>
                <a:endParaRPr lang="ko-KR" altLang="en-US" sz="9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59" name="그림 58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60" name="그림 5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61" name="그룹 60"/>
            <p:cNvGrpSpPr/>
            <p:nvPr/>
          </p:nvGrpSpPr>
          <p:grpSpPr>
            <a:xfrm>
              <a:off x="3797135" y="1193090"/>
              <a:ext cx="2726108" cy="2121208"/>
              <a:chOff x="7156430" y="1365475"/>
              <a:chExt cx="2726108" cy="2121208"/>
            </a:xfrm>
          </p:grpSpPr>
          <p:sp>
            <p:nvSpPr>
              <p:cNvPr id="62" name="모서리가 둥근 직사각형 61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288666" y="1730374"/>
                <a:ext cx="767693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황규민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전원 제어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: famozlover@naver.com</a:t>
                </a: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famozlover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68" name="그림 6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69" name="그룹 68"/>
            <p:cNvGrpSpPr/>
            <p:nvPr/>
          </p:nvGrpSpPr>
          <p:grpSpPr>
            <a:xfrm>
              <a:off x="6503066" y="1200553"/>
              <a:ext cx="2726108" cy="2121208"/>
              <a:chOff x="7156430" y="1365475"/>
              <a:chExt cx="2726108" cy="2121208"/>
            </a:xfrm>
          </p:grpSpPr>
          <p:sp>
            <p:nvSpPr>
              <p:cNvPr id="70" name="모서리가 둥근 직사각형 69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71" name="직사각형 70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7288666" y="1730374"/>
                <a:ext cx="768704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길성준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</a:t>
                </a:r>
                <a:r>
                  <a:rPr lang="ko-KR" altLang="en-US" sz="850" dirty="0" err="1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콘텐츠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kill0101@naver.com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killzun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75" name="그림 74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grpSp>
          <p:nvGrpSpPr>
            <p:cNvPr id="77" name="그룹 76"/>
            <p:cNvGrpSpPr/>
            <p:nvPr/>
          </p:nvGrpSpPr>
          <p:grpSpPr>
            <a:xfrm>
              <a:off x="9203973" y="1200553"/>
              <a:ext cx="2726108" cy="2121208"/>
              <a:chOff x="7156430" y="1365475"/>
              <a:chExt cx="2726108" cy="2121208"/>
            </a:xfrm>
          </p:grpSpPr>
          <p:sp>
            <p:nvSpPr>
              <p:cNvPr id="78" name="모서리가 둥근 직사각형 77"/>
              <p:cNvSpPr/>
              <p:nvPr/>
            </p:nvSpPr>
            <p:spPr>
              <a:xfrm>
                <a:off x="7156430" y="1666429"/>
                <a:ext cx="2580831" cy="182025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7156431" y="2046718"/>
                <a:ext cx="2580830" cy="105967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288666" y="1730374"/>
                <a:ext cx="953420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8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강지훈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7248185" y="2086709"/>
                <a:ext cx="2634353" cy="925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권한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CMS </a:t>
                </a: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관리</a:t>
                </a:r>
                <a:endParaRPr lang="en-US" altLang="ko-KR" sz="85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메일</a:t>
                </a:r>
                <a:r>
                  <a:rPr lang="en-US" altLang="ko-KR" sz="850" dirty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ipconfig@naver.com</a:t>
                </a:r>
                <a:endParaRPr lang="en-US" altLang="ko-KR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연락처 </a:t>
                </a:r>
                <a:r>
                  <a:rPr lang="en-US" altLang="ko-KR" sz="850" dirty="0" smtClean="0">
                    <a:solidFill>
                      <a:schemeClr val="bg1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: 010-0000-0000</a:t>
                </a:r>
                <a:endParaRPr lang="ko-KR" altLang="en-US" sz="85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7288666" y="1365475"/>
                <a:ext cx="1183815" cy="30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err="1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eliezerforever</a:t>
                </a:r>
                <a:endParaRPr lang="ko-KR" altLang="en-US" sz="8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pic>
            <p:nvPicPr>
              <p:cNvPr id="83" name="그림 8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06889" y="3146387"/>
                <a:ext cx="284962" cy="283305"/>
              </a:xfrm>
              <a:prstGeom prst="rect">
                <a:avLst/>
              </a:prstGeom>
            </p:spPr>
          </p:pic>
          <p:pic>
            <p:nvPicPr>
              <p:cNvPr id="84" name="그림 8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31404" y="3139625"/>
                <a:ext cx="315664" cy="313829"/>
              </a:xfrm>
              <a:prstGeom prst="rect">
                <a:avLst/>
              </a:prstGeom>
            </p:spPr>
          </p:pic>
        </p:grpSp>
        <p:sp>
          <p:nvSpPr>
            <p:cNvPr id="85" name="TextBox 84"/>
            <p:cNvSpPr txBox="1"/>
            <p:nvPr/>
          </p:nvSpPr>
          <p:spPr>
            <a:xfrm>
              <a:off x="9996081" y="300268"/>
              <a:ext cx="1557098" cy="345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김태훈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,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9394" y="264615"/>
              <a:ext cx="379087" cy="379087"/>
            </a:xfrm>
            <a:prstGeom prst="rect">
              <a:avLst/>
            </a:prstGeom>
          </p:spPr>
        </p:pic>
      </p:grpSp>
      <p:sp>
        <p:nvSpPr>
          <p:cNvPr id="87" name="직사각형 86"/>
          <p:cNvSpPr/>
          <p:nvPr/>
        </p:nvSpPr>
        <p:spPr>
          <a:xfrm>
            <a:off x="1366334" y="1692440"/>
            <a:ext cx="8436842" cy="4630533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8" name="그룹 87"/>
          <p:cNvGrpSpPr/>
          <p:nvPr/>
        </p:nvGrpSpPr>
        <p:grpSpPr>
          <a:xfrm>
            <a:off x="3623618" y="2207863"/>
            <a:ext cx="4139147" cy="3696590"/>
            <a:chOff x="2580828" y="866774"/>
            <a:chExt cx="5727287" cy="5114926"/>
          </a:xfrm>
        </p:grpSpPr>
        <p:sp>
          <p:nvSpPr>
            <p:cNvPr id="89" name="직사각형 88"/>
            <p:cNvSpPr/>
            <p:nvPr/>
          </p:nvSpPr>
          <p:spPr>
            <a:xfrm>
              <a:off x="2580828" y="866775"/>
              <a:ext cx="5727287" cy="51149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90" name="그룹 89"/>
            <p:cNvGrpSpPr/>
            <p:nvPr/>
          </p:nvGrpSpPr>
          <p:grpSpPr>
            <a:xfrm>
              <a:off x="2580828" y="866774"/>
              <a:ext cx="5727287" cy="4709654"/>
              <a:chOff x="2580828" y="866774"/>
              <a:chExt cx="5727287" cy="4709654"/>
            </a:xfrm>
          </p:grpSpPr>
          <p:sp>
            <p:nvSpPr>
              <p:cNvPr id="91" name="직사각형 90"/>
              <p:cNvSpPr/>
              <p:nvPr/>
            </p:nvSpPr>
            <p:spPr>
              <a:xfrm>
                <a:off x="2580828" y="866775"/>
                <a:ext cx="5727287" cy="450623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300" dirty="0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회원 정보 수정</a:t>
                </a:r>
                <a:endParaRPr lang="ko-KR" altLang="en-US" sz="1300" dirty="0"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92" name="직사각형 91"/>
              <p:cNvSpPr/>
              <p:nvPr/>
            </p:nvSpPr>
            <p:spPr>
              <a:xfrm>
                <a:off x="4131895" y="1779777"/>
                <a:ext cx="3336789" cy="33337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dirty="0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sangmu0070</a:t>
                </a:r>
                <a:endParaRPr lang="ko-KR" altLang="en-US" sz="1200" dirty="0"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101225" y="1758082"/>
                <a:ext cx="617064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ID 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4" name="직사각형 93"/>
              <p:cNvSpPr/>
              <p:nvPr/>
            </p:nvSpPr>
            <p:spPr>
              <a:xfrm>
                <a:off x="4131895" y="2323048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유상무</a:t>
                </a:r>
                <a:endParaRPr lang="ko-KR" altLang="en-US" sz="12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3101225" y="2301352"/>
                <a:ext cx="849959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이름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6" name="직사각형 95"/>
              <p:cNvSpPr/>
              <p:nvPr/>
            </p:nvSpPr>
            <p:spPr>
              <a:xfrm>
                <a:off x="4131895" y="2896389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▼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3101225" y="2874695"/>
                <a:ext cx="849959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권한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98" name="직사각형 97"/>
              <p:cNvSpPr/>
              <p:nvPr/>
            </p:nvSpPr>
            <p:spPr>
              <a:xfrm>
                <a:off x="4131895" y="3439660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dirty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s</a:t>
                </a:r>
                <a:r>
                  <a:rPr lang="en-US" altLang="ko-KR" sz="10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angmu0070@naver.com</a:t>
                </a:r>
                <a:endParaRPr lang="ko-KR" altLang="en-US" sz="10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3101225" y="3417965"/>
                <a:ext cx="849959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메일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00" name="직사각형 99"/>
              <p:cNvSpPr/>
              <p:nvPr/>
            </p:nvSpPr>
            <p:spPr>
              <a:xfrm>
                <a:off x="4131895" y="3999111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010-0000-0000</a:t>
                </a:r>
                <a:endParaRPr lang="ko-KR" altLang="en-US" sz="12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3101225" y="3977416"/>
                <a:ext cx="1080637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연락처</a:t>
                </a:r>
                <a:r>
                  <a:rPr lang="en-US" altLang="ko-KR" sz="1300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sz="13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7879111" y="866774"/>
                <a:ext cx="406348" cy="40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300" b="1" dirty="0" smtClean="0">
                    <a:solidFill>
                      <a:schemeClr val="bg1"/>
                    </a:solidFill>
                  </a:rPr>
                  <a:t>X</a:t>
                </a:r>
                <a:endParaRPr lang="ko-KR" altLang="en-US" sz="13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모서리가 둥근 직사각형 102"/>
              <p:cNvSpPr/>
              <p:nvPr/>
            </p:nvSpPr>
            <p:spPr>
              <a:xfrm>
                <a:off x="3342210" y="4764808"/>
                <a:ext cx="1442024" cy="80050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dirty="0" smtClean="0"/>
                  <a:t>적용</a:t>
                </a:r>
                <a:endParaRPr lang="en-US" altLang="ko-KR" sz="1400" dirty="0" smtClean="0"/>
              </a:p>
            </p:txBody>
          </p:sp>
          <p:sp>
            <p:nvSpPr>
              <p:cNvPr id="104" name="모서리가 둥근 직사각형 103"/>
              <p:cNvSpPr/>
              <p:nvPr/>
            </p:nvSpPr>
            <p:spPr>
              <a:xfrm>
                <a:off x="6078357" y="4764808"/>
                <a:ext cx="1456509" cy="81162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300" dirty="0" smtClean="0">
                    <a:solidFill>
                      <a:schemeClr val="accent2"/>
                    </a:solidFill>
                  </a:rPr>
                  <a:t>취소</a:t>
                </a:r>
                <a:endParaRPr lang="en-US" altLang="ko-KR" sz="1300" dirty="0" smtClean="0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105" name="TextBox 104"/>
          <p:cNvSpPr txBox="1"/>
          <p:nvPr/>
        </p:nvSpPr>
        <p:spPr>
          <a:xfrm>
            <a:off x="3930207" y="932001"/>
            <a:ext cx="3429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카드를 클릭하면 팝업 형식의 제어판 개방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106" name="직선 화살표 연결선 105"/>
          <p:cNvCxnSpPr/>
          <p:nvPr/>
        </p:nvCxnSpPr>
        <p:spPr>
          <a:xfrm flipH="1">
            <a:off x="4728566" y="1349903"/>
            <a:ext cx="384589" cy="1012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0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sp>
        <p:nvSpPr>
          <p:cNvPr id="135" name="TextBox 134"/>
          <p:cNvSpPr txBox="1"/>
          <p:nvPr/>
        </p:nvSpPr>
        <p:spPr>
          <a:xfrm>
            <a:off x="10225048" y="300269"/>
            <a:ext cx="132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138" name="그림 1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sp>
        <p:nvSpPr>
          <p:cNvPr id="146" name="TextBox 145"/>
          <p:cNvSpPr txBox="1"/>
          <p:nvPr/>
        </p:nvSpPr>
        <p:spPr>
          <a:xfrm>
            <a:off x="1208248" y="869496"/>
            <a:ext cx="1745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로그 센터</a:t>
            </a:r>
            <a:endParaRPr lang="en-US" altLang="ko-KR" sz="20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1405040" y="2120525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Soccer</a:t>
            </a: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4937021" y="2120525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Trampoline</a:t>
            </a: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8469002" y="2120524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Gate Ball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5634" y="1142729"/>
            <a:ext cx="209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프로젝트 별 선택</a:t>
            </a:r>
            <a:endParaRPr lang="ko-KR" altLang="en-US" sz="20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 flipH="1">
            <a:off x="4156496" y="1606576"/>
            <a:ext cx="1548665" cy="8199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7065184" y="1634157"/>
            <a:ext cx="1645612" cy="8452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H="1">
            <a:off x="6314399" y="1656687"/>
            <a:ext cx="27354" cy="10709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10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09600" y="1515762"/>
            <a:ext cx="10157254" cy="4983892"/>
          </a:xfrm>
          <a:prstGeom prst="roundRect">
            <a:avLst>
              <a:gd name="adj" fmla="val 311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130628" y="88002"/>
            <a:ext cx="1735494" cy="554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HOR</a:t>
            </a:r>
            <a:r>
              <a:rPr lang="en-US" altLang="ko-KR" sz="2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</a:t>
            </a:r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ZON</a:t>
            </a:r>
            <a:endParaRPr lang="ko-KR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Gothic Pro H" panose="020B0800000000000000" pitchFamily="34" charset="-128"/>
            </a:endParaRPr>
          </a:p>
        </p:txBody>
      </p:sp>
      <p:graphicFrame>
        <p:nvGraphicFramePr>
          <p:cNvPr id="41" name="개체 40"/>
          <p:cNvGraphicFramePr>
            <a:graphicFrameLocks noChangeAspect="1"/>
          </p:cNvGraphicFramePr>
          <p:nvPr/>
        </p:nvGraphicFramePr>
        <p:xfrm>
          <a:off x="11105631" y="6434665"/>
          <a:ext cx="1007815" cy="353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Image" r:id="rId3" imgW="4050720" imgH="1422000" progId="Photoshop.Image.13">
                  <p:embed/>
                </p:oleObj>
              </mc:Choice>
              <mc:Fallback>
                <p:oleObj name="Image" r:id="rId3" imgW="4050720" imgH="14220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05631" y="6434665"/>
                        <a:ext cx="1007815" cy="353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95041" y="808318"/>
            <a:ext cx="1630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rgbClr val="F26631"/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Admin Page</a:t>
            </a:r>
            <a:endParaRPr lang="ko-KR" altLang="en-US" sz="2000" dirty="0">
              <a:solidFill>
                <a:srgbClr val="F26631"/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0289" y="226871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솔루션 구성</a:t>
            </a:r>
            <a:endParaRPr lang="ko-KR" alt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041" y="1116312"/>
            <a:ext cx="7130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accent2"/>
                </a:solidFill>
              </a:rPr>
              <a:t>페이지 구성</a:t>
            </a:r>
            <a:endParaRPr lang="ko-KR" altLang="en-US" sz="1200" dirty="0">
              <a:solidFill>
                <a:schemeClr val="accent2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10535352" y="1617705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Server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0559910" y="3283605"/>
            <a:ext cx="762928" cy="762928"/>
          </a:xfrm>
          <a:prstGeom prst="ellipse">
            <a:avLst/>
          </a:prstGeom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Admin</a:t>
            </a:r>
          </a:p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Page</a:t>
            </a:r>
            <a:endParaRPr lang="ko-KR" altLang="en-US" sz="10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0535352" y="2459452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Agent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1154936" y="1701305"/>
            <a:ext cx="8880427" cy="4600721"/>
            <a:chOff x="192505" y="184484"/>
            <a:chExt cx="12528411" cy="6490647"/>
          </a:xfrm>
        </p:grpSpPr>
        <p:sp>
          <p:nvSpPr>
            <p:cNvPr id="15" name="직사각형 14"/>
            <p:cNvSpPr/>
            <p:nvPr/>
          </p:nvSpPr>
          <p:spPr>
            <a:xfrm>
              <a:off x="192505" y="184484"/>
              <a:ext cx="11823032" cy="648903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905855" y="707439"/>
              <a:ext cx="11109682" cy="596607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192505" y="707439"/>
              <a:ext cx="713349" cy="59660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6910" y="295589"/>
              <a:ext cx="974221" cy="34065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0148611" y="303061"/>
              <a:ext cx="1370807" cy="34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김태훈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,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9394" y="264615"/>
              <a:ext cx="379087" cy="379087"/>
            </a:xfrm>
            <a:prstGeom prst="rect">
              <a:avLst/>
            </a:prstGeom>
          </p:spPr>
        </p:pic>
        <p:cxnSp>
          <p:nvCxnSpPr>
            <p:cNvPr id="21" name="직선 연결선 20"/>
            <p:cNvCxnSpPr/>
            <p:nvPr/>
          </p:nvCxnSpPr>
          <p:spPr>
            <a:xfrm>
              <a:off x="3649837" y="1657350"/>
              <a:ext cx="17288" cy="401955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2219325" y="5216048"/>
              <a:ext cx="8099911" cy="2148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H="1">
              <a:off x="2202038" y="2228850"/>
              <a:ext cx="8023010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8656924" y="1625123"/>
              <a:ext cx="17288" cy="401955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128395" y="5279521"/>
              <a:ext cx="3951250" cy="34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dirty="0" smtClean="0">
                  <a:solidFill>
                    <a:schemeClr val="accent2"/>
                  </a:solidFill>
                </a:rPr>
                <a:t>◀    </a:t>
              </a:r>
              <a:r>
                <a:rPr lang="en-US" altLang="ko-KR" sz="1000" dirty="0" smtClean="0">
                  <a:solidFill>
                    <a:schemeClr val="accent2"/>
                  </a:solidFill>
                </a:rPr>
                <a:t>1   2   3   4   5   6   7   8   9    </a:t>
              </a:r>
              <a:r>
                <a:rPr lang="ko-KR" altLang="en-US" sz="1000" dirty="0" smtClean="0">
                  <a:solidFill>
                    <a:schemeClr val="accent2"/>
                  </a:solidFill>
                </a:rPr>
                <a:t>▶</a:t>
              </a:r>
              <a:endParaRPr lang="ko-KR" altLang="en-US" sz="1000" dirty="0">
                <a:solidFill>
                  <a:schemeClr val="accent2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37918" y="2325149"/>
              <a:ext cx="3951250" cy="2735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new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GameObject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“Office”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NotFoundException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Call2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Call3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Cast warning Float -&gt;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int</a:t>
              </a:r>
              <a:r>
                <a:rPr lang="en-US" altLang="ko-KR" sz="1000" dirty="0" smtClean="0">
                  <a:solidFill>
                    <a:schemeClr val="accent2"/>
                  </a:solidFill>
                </a:rPr>
                <a:t> Do you want?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 4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“Function()”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NullException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68760" y="2325149"/>
              <a:ext cx="981076" cy="2693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FF0000"/>
                  </a:solidFill>
                </a:rPr>
                <a:t>●</a:t>
              </a:r>
              <a:endParaRPr lang="en-US" altLang="ko-KR" sz="1000" dirty="0" smtClean="0">
                <a:solidFill>
                  <a:srgbClr val="FF000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chemeClr val="accent4"/>
                  </a:solidFill>
                </a:rPr>
                <a:t>●</a:t>
              </a:r>
              <a:endParaRPr lang="en-US" altLang="ko-KR" sz="1000" dirty="0" smtClean="0">
                <a:solidFill>
                  <a:schemeClr val="accent4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FF0000"/>
                  </a:solidFill>
                </a:rPr>
                <a:t>●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27160" y="1707696"/>
              <a:ext cx="693901" cy="455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State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96990" y="1719930"/>
              <a:ext cx="664987" cy="413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err="1" smtClean="0">
                  <a:solidFill>
                    <a:schemeClr val="accent2"/>
                  </a:solidFill>
                </a:rPr>
                <a:t>Desc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117135" y="1700881"/>
              <a:ext cx="853258" cy="413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Date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769666" y="2355379"/>
              <a:ext cx="3951250" cy="2693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01:13:22:001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02:25:45:982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15:13:22:001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15:33:55:808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18:16:14:566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20:13:20:118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20:25:56:727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22:54:13:113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07575" y="750226"/>
              <a:ext cx="1745915" cy="567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로그 센터</a:t>
              </a:r>
              <a:endParaRPr lang="en-US" altLang="ko-KR" sz="1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019526" y="6219213"/>
              <a:ext cx="2996011" cy="455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 </a:t>
              </a:r>
              <a:r>
                <a:rPr lang="en-US" altLang="ko-KR" sz="1000" dirty="0" smtClean="0">
                  <a:solidFill>
                    <a:srgbClr val="00B050"/>
                  </a:solidFill>
                </a:rPr>
                <a:t>: Info, </a:t>
              </a:r>
              <a:r>
                <a:rPr lang="ko-KR" altLang="en-US" sz="1000" dirty="0" smtClean="0">
                  <a:solidFill>
                    <a:schemeClr val="accent4"/>
                  </a:solidFill>
                </a:rPr>
                <a:t>● </a:t>
              </a:r>
              <a:r>
                <a:rPr lang="en-US" altLang="ko-KR" sz="1000" dirty="0" smtClean="0">
                  <a:solidFill>
                    <a:schemeClr val="accent4"/>
                  </a:solidFill>
                </a:rPr>
                <a:t>: Warn, </a:t>
              </a:r>
              <a:r>
                <a:rPr lang="ko-KR" altLang="en-US" sz="1000" dirty="0" smtClean="0">
                  <a:solidFill>
                    <a:srgbClr val="FF0000"/>
                  </a:solidFill>
                </a:rPr>
                <a:t>● </a:t>
              </a:r>
              <a:r>
                <a:rPr lang="en-US" altLang="ko-KR" sz="1000" dirty="0" smtClean="0">
                  <a:solidFill>
                    <a:srgbClr val="FF0000"/>
                  </a:solidFill>
                </a:rPr>
                <a:t>: Error</a:t>
              </a:r>
              <a:endParaRPr lang="ko-KR" altLang="en-US" sz="1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9019526" y="943807"/>
              <a:ext cx="2861162" cy="3333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1200" dirty="0" smtClean="0">
                  <a:solidFill>
                    <a:schemeClr val="accent2"/>
                  </a:solidFill>
                </a:rPr>
                <a:t>Select Date       </a:t>
              </a:r>
              <a:r>
                <a:rPr lang="ko-KR" altLang="en-US" sz="1200" dirty="0" smtClean="0">
                  <a:solidFill>
                    <a:schemeClr val="accent2"/>
                  </a:solidFill>
                </a:rPr>
                <a:t>▼</a:t>
              </a:r>
              <a:endParaRPr lang="ko-KR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5" name="모서리가 둥근 직사각형 34"/>
            <p:cNvSpPr/>
            <p:nvPr/>
          </p:nvSpPr>
          <p:spPr>
            <a:xfrm>
              <a:off x="1315047" y="6065034"/>
              <a:ext cx="1808555" cy="437754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dirty="0" smtClean="0"/>
                <a:t>로그 저장</a:t>
              </a:r>
              <a:endParaRPr lang="en-US" altLang="ko-KR" sz="1000" dirty="0" smtClean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10136" y="806341"/>
              <a:ext cx="2718288" cy="567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Project Soccer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436514" y="407777"/>
            <a:ext cx="37914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날짜 선택</a:t>
            </a:r>
            <a:r>
              <a:rPr lang="en-US" altLang="ko-KR" sz="1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콤보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박스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</a:t>
            </a:r>
          </a:p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날짜 변경하면 해당 일자의 로그가 나타나며 </a:t>
            </a:r>
            <a:endParaRPr lang="en-US" altLang="ko-KR" sz="1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날짜 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~ 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날짜 범위도 선택 가능하게 한다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5" name="직선 화살표 연결선 4"/>
          <p:cNvCxnSpPr/>
          <p:nvPr/>
        </p:nvCxnSpPr>
        <p:spPr>
          <a:xfrm flipH="1">
            <a:off x="7783325" y="1159585"/>
            <a:ext cx="384589" cy="1012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44786" y="852354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선택한 프로젝트 명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912471" y="1222581"/>
            <a:ext cx="5678" cy="10004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98751" y="2745307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상태명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10387" y="2750904"/>
            <a:ext cx="114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간단한 요약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43096" y="2743834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발생 일자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18403" y="5571613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저장 버튼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47080" y="211778"/>
            <a:ext cx="1984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&lt; </a:t>
            </a:r>
            <a:r>
              <a:rPr lang="ko-KR" altLang="en-US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로그 페이지 </a:t>
            </a:r>
            <a:r>
              <a:rPr lang="en-US" altLang="ko-KR" sz="2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&gt;</a:t>
            </a:r>
            <a:endParaRPr lang="ko-KR" altLang="en-US" sz="20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94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09600" y="1515762"/>
            <a:ext cx="10157254" cy="4983892"/>
          </a:xfrm>
          <a:prstGeom prst="roundRect">
            <a:avLst>
              <a:gd name="adj" fmla="val 311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130628" y="88002"/>
            <a:ext cx="1735494" cy="554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HOR</a:t>
            </a:r>
            <a:r>
              <a:rPr lang="en-US" altLang="ko-KR" sz="2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</a:t>
            </a:r>
            <a:r>
              <a:rPr lang="en-US" altLang="ko-KR" sz="2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ZON</a:t>
            </a:r>
            <a:endParaRPr lang="ko-KR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Gothic Pro H" panose="020B0800000000000000" pitchFamily="34" charset="-128"/>
            </a:endParaRPr>
          </a:p>
        </p:txBody>
      </p:sp>
      <p:graphicFrame>
        <p:nvGraphicFramePr>
          <p:cNvPr id="41" name="개체 40"/>
          <p:cNvGraphicFramePr>
            <a:graphicFrameLocks noChangeAspect="1"/>
          </p:cNvGraphicFramePr>
          <p:nvPr/>
        </p:nvGraphicFramePr>
        <p:xfrm>
          <a:off x="11105631" y="6434665"/>
          <a:ext cx="1007815" cy="353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Image" r:id="rId3" imgW="4050720" imgH="1422000" progId="Photoshop.Image.13">
                  <p:embed/>
                </p:oleObj>
              </mc:Choice>
              <mc:Fallback>
                <p:oleObj name="Image" r:id="rId3" imgW="4050720" imgH="14220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05631" y="6434665"/>
                        <a:ext cx="1007815" cy="353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95041" y="808318"/>
            <a:ext cx="1630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rgbClr val="F26631"/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Admin Page</a:t>
            </a:r>
            <a:endParaRPr lang="ko-KR" altLang="en-US" sz="2000" dirty="0">
              <a:solidFill>
                <a:srgbClr val="F26631"/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0289" y="226871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솔루션 구성</a:t>
            </a:r>
            <a:endParaRPr lang="ko-KR" alt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041" y="1116312"/>
            <a:ext cx="7130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accent2"/>
                </a:solidFill>
              </a:rPr>
              <a:t>페이지 구성</a:t>
            </a:r>
            <a:endParaRPr lang="ko-KR" altLang="en-US" sz="1200" dirty="0">
              <a:solidFill>
                <a:schemeClr val="accent2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10535352" y="1617705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Server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0559910" y="3283605"/>
            <a:ext cx="762928" cy="762928"/>
          </a:xfrm>
          <a:prstGeom prst="ellipse">
            <a:avLst/>
          </a:prstGeom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Admin</a:t>
            </a:r>
          </a:p>
          <a:p>
            <a:pPr algn="ctr"/>
            <a:r>
              <a:rPr lang="en-US" altLang="ko-KR" sz="1000" dirty="0" smtClean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Page</a:t>
            </a:r>
            <a:endParaRPr lang="ko-KR" altLang="en-US" sz="1000" dirty="0"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0535352" y="2459452"/>
            <a:ext cx="762928" cy="762928"/>
          </a:xfrm>
          <a:prstGeom prst="ellipse">
            <a:avLst/>
          </a:prstGeom>
          <a:solidFill>
            <a:schemeClr val="bg2">
              <a:lumMod val="50000"/>
            </a:schemeClr>
          </a:solidFill>
          <a:ln w="57150">
            <a:solidFill>
              <a:srgbClr val="E2E2E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HRZ</a:t>
            </a:r>
            <a:b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</a:br>
            <a:r>
              <a:rPr lang="en-US" altLang="ko-KR" sz="1000" dirty="0" smtClean="0">
                <a:solidFill>
                  <a:schemeClr val="bg1">
                    <a:lumMod val="75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Agent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1154936" y="1701305"/>
            <a:ext cx="8880427" cy="4600721"/>
            <a:chOff x="192505" y="184484"/>
            <a:chExt cx="12528411" cy="6490647"/>
          </a:xfrm>
        </p:grpSpPr>
        <p:sp>
          <p:nvSpPr>
            <p:cNvPr id="15" name="직사각형 14"/>
            <p:cNvSpPr/>
            <p:nvPr/>
          </p:nvSpPr>
          <p:spPr>
            <a:xfrm>
              <a:off x="192505" y="184484"/>
              <a:ext cx="11823032" cy="648903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905855" y="707439"/>
              <a:ext cx="11109682" cy="596607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192505" y="707439"/>
              <a:ext cx="713349" cy="59660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6910" y="295589"/>
              <a:ext cx="974221" cy="34065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0148611" y="303061"/>
              <a:ext cx="1370807" cy="34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김태훈</a:t>
              </a:r>
              <a:r>
                <a:rPr lang="en-US" altLang="ko-KR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, </a:t>
              </a:r>
              <a:r>
                <a:rPr lang="ko-KR" altLang="en-US" sz="10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관리자</a:t>
              </a:r>
              <a:endParaRPr lang="ko-KR" altLang="en-US" sz="10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9394" y="264615"/>
              <a:ext cx="379087" cy="379087"/>
            </a:xfrm>
            <a:prstGeom prst="rect">
              <a:avLst/>
            </a:prstGeom>
          </p:spPr>
        </p:pic>
        <p:cxnSp>
          <p:nvCxnSpPr>
            <p:cNvPr id="21" name="직선 연결선 20"/>
            <p:cNvCxnSpPr/>
            <p:nvPr/>
          </p:nvCxnSpPr>
          <p:spPr>
            <a:xfrm>
              <a:off x="3649837" y="1657350"/>
              <a:ext cx="17288" cy="401955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2219325" y="5216048"/>
              <a:ext cx="8099911" cy="2148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H="1">
              <a:off x="2202038" y="2228850"/>
              <a:ext cx="8023010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8656924" y="1625123"/>
              <a:ext cx="17288" cy="401955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128395" y="5279521"/>
              <a:ext cx="3951250" cy="34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dirty="0" smtClean="0">
                  <a:solidFill>
                    <a:schemeClr val="accent2"/>
                  </a:solidFill>
                </a:rPr>
                <a:t>◀    </a:t>
              </a:r>
              <a:r>
                <a:rPr lang="en-US" altLang="ko-KR" sz="1000" dirty="0" smtClean="0">
                  <a:solidFill>
                    <a:schemeClr val="accent2"/>
                  </a:solidFill>
                </a:rPr>
                <a:t>1   2   3   4   5   6   7   8   9    </a:t>
              </a:r>
              <a:r>
                <a:rPr lang="ko-KR" altLang="en-US" sz="1000" dirty="0" smtClean="0">
                  <a:solidFill>
                    <a:schemeClr val="accent2"/>
                  </a:solidFill>
                </a:rPr>
                <a:t>▶</a:t>
              </a:r>
              <a:endParaRPr lang="ko-KR" altLang="en-US" sz="1000" dirty="0">
                <a:solidFill>
                  <a:schemeClr val="accent2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37918" y="2325149"/>
              <a:ext cx="3951250" cy="2735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new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GameObject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“Office”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NotFoundException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Call2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Call3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Cast warning Float -&gt;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int</a:t>
              </a:r>
              <a:r>
                <a:rPr lang="en-US" altLang="ko-KR" sz="1000" dirty="0" smtClean="0">
                  <a:solidFill>
                    <a:schemeClr val="accent2"/>
                  </a:solidFill>
                </a:rPr>
                <a:t> Do you want?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Call 4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“Function()” </a:t>
              </a:r>
              <a:r>
                <a:rPr lang="en-US" altLang="ko-KR" sz="1000" dirty="0" err="1" smtClean="0">
                  <a:solidFill>
                    <a:schemeClr val="accent2"/>
                  </a:solidFill>
                </a:rPr>
                <a:t>NullException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68760" y="2325149"/>
              <a:ext cx="981076" cy="2693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FF0000"/>
                  </a:solidFill>
                </a:rPr>
                <a:t>●</a:t>
              </a:r>
              <a:endParaRPr lang="en-US" altLang="ko-KR" sz="1000" dirty="0" smtClean="0">
                <a:solidFill>
                  <a:srgbClr val="FF000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chemeClr val="accent4"/>
                  </a:solidFill>
                </a:rPr>
                <a:t>●</a:t>
              </a:r>
              <a:endParaRPr lang="en-US" altLang="ko-KR" sz="1000" dirty="0" smtClean="0">
                <a:solidFill>
                  <a:schemeClr val="accent4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</a:t>
              </a:r>
              <a:endParaRPr lang="en-US" altLang="ko-KR" sz="1000" dirty="0" smtClean="0">
                <a:solidFill>
                  <a:srgbClr val="00B05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FF0000"/>
                  </a:solidFill>
                </a:rPr>
                <a:t>●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27160" y="1707696"/>
              <a:ext cx="693901" cy="455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State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96990" y="1719930"/>
              <a:ext cx="664987" cy="413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err="1" smtClean="0">
                  <a:solidFill>
                    <a:schemeClr val="accent2"/>
                  </a:solidFill>
                </a:rPr>
                <a:t>Desc</a:t>
              </a:r>
              <a:endParaRPr lang="en-US" altLang="ko-KR" sz="1000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117135" y="1700881"/>
              <a:ext cx="853258" cy="413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Date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769666" y="2355379"/>
              <a:ext cx="3951250" cy="2693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01:13:22:001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02:25:45:982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15:13:22:001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15:33:55:808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18:16:14:566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20:13:20:118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20:25:56:727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chemeClr val="accent2"/>
                  </a:solidFill>
                </a:rPr>
                <a:t>2018.01.11 22:54:13:113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07575" y="750226"/>
              <a:ext cx="1745915" cy="567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로그 센터</a:t>
              </a:r>
              <a:endParaRPr lang="en-US" altLang="ko-KR" sz="1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019526" y="6219213"/>
              <a:ext cx="2996011" cy="455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00B050"/>
                  </a:solidFill>
                </a:rPr>
                <a:t>● </a:t>
              </a:r>
              <a:r>
                <a:rPr lang="en-US" altLang="ko-KR" sz="1000" dirty="0" smtClean="0">
                  <a:solidFill>
                    <a:srgbClr val="00B050"/>
                  </a:solidFill>
                </a:rPr>
                <a:t>: Info, </a:t>
              </a:r>
              <a:r>
                <a:rPr lang="ko-KR" altLang="en-US" sz="1000" dirty="0" smtClean="0">
                  <a:solidFill>
                    <a:schemeClr val="accent4"/>
                  </a:solidFill>
                </a:rPr>
                <a:t>● </a:t>
              </a:r>
              <a:r>
                <a:rPr lang="en-US" altLang="ko-KR" sz="1000" dirty="0" smtClean="0">
                  <a:solidFill>
                    <a:schemeClr val="accent4"/>
                  </a:solidFill>
                </a:rPr>
                <a:t>: Warn, </a:t>
              </a:r>
              <a:r>
                <a:rPr lang="ko-KR" altLang="en-US" sz="1000" dirty="0" smtClean="0">
                  <a:solidFill>
                    <a:srgbClr val="FF0000"/>
                  </a:solidFill>
                </a:rPr>
                <a:t>● </a:t>
              </a:r>
              <a:r>
                <a:rPr lang="en-US" altLang="ko-KR" sz="1000" dirty="0" smtClean="0">
                  <a:solidFill>
                    <a:srgbClr val="FF0000"/>
                  </a:solidFill>
                </a:rPr>
                <a:t>: Error</a:t>
              </a:r>
              <a:endParaRPr lang="ko-KR" altLang="en-US" sz="1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9019526" y="943807"/>
              <a:ext cx="2861162" cy="3333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1200" dirty="0" smtClean="0">
                  <a:solidFill>
                    <a:schemeClr val="accent2"/>
                  </a:solidFill>
                </a:rPr>
                <a:t>Select Date       </a:t>
              </a:r>
              <a:r>
                <a:rPr lang="ko-KR" altLang="en-US" sz="1200" dirty="0" smtClean="0">
                  <a:solidFill>
                    <a:schemeClr val="accent2"/>
                  </a:solidFill>
                </a:rPr>
                <a:t>▼</a:t>
              </a:r>
              <a:endParaRPr lang="ko-KR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5" name="모서리가 둥근 직사각형 34"/>
            <p:cNvSpPr/>
            <p:nvPr/>
          </p:nvSpPr>
          <p:spPr>
            <a:xfrm>
              <a:off x="1315047" y="6065034"/>
              <a:ext cx="1808555" cy="437754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dirty="0" smtClean="0"/>
                <a:t>로그 저장</a:t>
              </a:r>
              <a:endParaRPr lang="en-US" altLang="ko-KR" sz="1000" dirty="0" smtClean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10136" y="806341"/>
              <a:ext cx="2718288" cy="567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Project Soccer</a:t>
              </a:r>
            </a:p>
          </p:txBody>
        </p:sp>
      </p:grpSp>
      <p:sp>
        <p:nvSpPr>
          <p:cNvPr id="38" name="직사각형 37"/>
          <p:cNvSpPr/>
          <p:nvPr/>
        </p:nvSpPr>
        <p:spPr>
          <a:xfrm>
            <a:off x="1154935" y="1701304"/>
            <a:ext cx="8380439" cy="4599577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9" name="그룹 38"/>
          <p:cNvGrpSpPr/>
          <p:nvPr/>
        </p:nvGrpSpPr>
        <p:grpSpPr>
          <a:xfrm>
            <a:off x="3393519" y="2158429"/>
            <a:ext cx="4053571" cy="3620164"/>
            <a:chOff x="3114703" y="878965"/>
            <a:chExt cx="5727287" cy="5114926"/>
          </a:xfrm>
        </p:grpSpPr>
        <p:grpSp>
          <p:nvGrpSpPr>
            <p:cNvPr id="43" name="그룹 42"/>
            <p:cNvGrpSpPr/>
            <p:nvPr/>
          </p:nvGrpSpPr>
          <p:grpSpPr>
            <a:xfrm>
              <a:off x="3114703" y="878965"/>
              <a:ext cx="5727287" cy="5114926"/>
              <a:chOff x="3114703" y="878965"/>
              <a:chExt cx="5727287" cy="5114926"/>
            </a:xfrm>
          </p:grpSpPr>
          <p:grpSp>
            <p:nvGrpSpPr>
              <p:cNvPr id="46" name="그룹 45"/>
              <p:cNvGrpSpPr/>
              <p:nvPr/>
            </p:nvGrpSpPr>
            <p:grpSpPr>
              <a:xfrm>
                <a:off x="3114703" y="878965"/>
                <a:ext cx="5727287" cy="5114926"/>
                <a:chOff x="2580828" y="866774"/>
                <a:chExt cx="5727287" cy="5114926"/>
              </a:xfrm>
            </p:grpSpPr>
            <p:sp>
              <p:nvSpPr>
                <p:cNvPr id="48" name="직사각형 47"/>
                <p:cNvSpPr/>
                <p:nvPr/>
              </p:nvSpPr>
              <p:spPr>
                <a:xfrm>
                  <a:off x="2580828" y="866775"/>
                  <a:ext cx="5727287" cy="5114925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1</a:t>
                  </a:r>
                  <a:endParaRPr lang="ko-KR" altLang="en-US" dirty="0"/>
                </a:p>
              </p:txBody>
            </p:sp>
            <p:grpSp>
              <p:nvGrpSpPr>
                <p:cNvPr id="49" name="그룹 48"/>
                <p:cNvGrpSpPr/>
                <p:nvPr/>
              </p:nvGrpSpPr>
              <p:grpSpPr>
                <a:xfrm>
                  <a:off x="2580828" y="866774"/>
                  <a:ext cx="5727287" cy="4751429"/>
                  <a:chOff x="2580828" y="866774"/>
                  <a:chExt cx="5727287" cy="4751429"/>
                </a:xfrm>
              </p:grpSpPr>
              <p:sp>
                <p:nvSpPr>
                  <p:cNvPr id="50" name="직사각형 49"/>
                  <p:cNvSpPr/>
                  <p:nvPr/>
                </p:nvSpPr>
                <p:spPr>
                  <a:xfrm>
                    <a:off x="2580828" y="866775"/>
                    <a:ext cx="5727287" cy="450623"/>
                  </a:xfrm>
                  <a:prstGeom prst="rect">
                    <a:avLst/>
                  </a:prstGeom>
                  <a:solidFill>
                    <a:schemeClr val="accent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z="1200" dirty="0" smtClean="0">
                        <a:latin typeface="Noto Sans KR Light" panose="020B0300000000000000" pitchFamily="34" charset="-127"/>
                        <a:ea typeface="Noto Sans KR Light" panose="020B0300000000000000" pitchFamily="34" charset="-127"/>
                      </a:rPr>
                      <a:t>로그 상세 정보</a:t>
                    </a:r>
                    <a:endParaRPr lang="ko-KR" altLang="en-US" sz="1200" dirty="0">
                      <a:latin typeface="Noto Sans KR Light" panose="020B0300000000000000" pitchFamily="34" charset="-127"/>
                      <a:ea typeface="Noto Sans KR Light" panose="020B0300000000000000" pitchFamily="34" charset="-127"/>
                    </a:endParaRPr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3101224" y="1758081"/>
                    <a:ext cx="820341" cy="3913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ko-KR" altLang="en-US" sz="1200" dirty="0" smtClean="0">
                        <a:solidFill>
                          <a:schemeClr val="accent2"/>
                        </a:solidFill>
                      </a:rPr>
                      <a:t>상태</a:t>
                    </a:r>
                    <a:r>
                      <a:rPr lang="en-US" altLang="ko-KR" sz="1200" dirty="0" smtClean="0">
                        <a:solidFill>
                          <a:schemeClr val="accent2"/>
                        </a:solidFill>
                      </a:rPr>
                      <a:t> :</a:t>
                    </a:r>
                    <a:endParaRPr lang="ko-KR" altLang="en-US" sz="1200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52" name="직사각형 51"/>
                  <p:cNvSpPr/>
                  <p:nvPr/>
                </p:nvSpPr>
                <p:spPr>
                  <a:xfrm>
                    <a:off x="4141609" y="2313102"/>
                    <a:ext cx="3336789" cy="3333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ko-KR" sz="1100" dirty="0" smtClean="0">
                        <a:solidFill>
                          <a:schemeClr val="accent2"/>
                        </a:solidFill>
                        <a:latin typeface="Noto Sans KR Light" panose="020B0300000000000000" pitchFamily="34" charset="-127"/>
                        <a:ea typeface="Noto Sans KR Light" panose="020B0300000000000000" pitchFamily="34" charset="-127"/>
                      </a:rPr>
                      <a:t>2018.01.11.  </a:t>
                    </a:r>
                    <a:r>
                      <a:rPr lang="en-US" altLang="ko-KR" sz="1100" dirty="0" smtClean="0">
                        <a:solidFill>
                          <a:schemeClr val="accent2"/>
                        </a:solidFill>
                        <a:latin typeface="Noto Sans KR Light" panose="020B0300000000000000" pitchFamily="34" charset="-127"/>
                        <a:ea typeface="Noto Sans KR Light" panose="020B0300000000000000" pitchFamily="34" charset="-127"/>
                      </a:rPr>
                      <a:t>18:16:14:556</a:t>
                    </a:r>
                    <a:endParaRPr lang="ko-KR" altLang="en-US" sz="1100" dirty="0">
                      <a:solidFill>
                        <a:schemeClr val="accent2"/>
                      </a:solidFill>
                      <a:latin typeface="Noto Sans KR Light" panose="020B0300000000000000" pitchFamily="34" charset="-127"/>
                      <a:ea typeface="Noto Sans KR Light" panose="020B0300000000000000" pitchFamily="34" charset="-127"/>
                    </a:endParaRPr>
                  </a:p>
                </p:txBody>
              </p: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3110938" y="2291407"/>
                    <a:ext cx="1037769" cy="3913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ko-KR" altLang="en-US" sz="1200" dirty="0" smtClean="0">
                        <a:solidFill>
                          <a:schemeClr val="accent2"/>
                        </a:solidFill>
                      </a:rPr>
                      <a:t>발생일 </a:t>
                    </a:r>
                    <a:r>
                      <a:rPr lang="en-US" altLang="ko-KR" sz="1200" dirty="0" smtClean="0">
                        <a:solidFill>
                          <a:schemeClr val="accent2"/>
                        </a:solidFill>
                      </a:rPr>
                      <a:t>:</a:t>
                    </a:r>
                    <a:endParaRPr lang="ko-KR" altLang="en-US" sz="1200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7879111" y="866774"/>
                    <a:ext cx="426252" cy="43485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b="1" dirty="0" smtClean="0">
                        <a:solidFill>
                          <a:schemeClr val="bg1"/>
                        </a:solidFill>
                      </a:rPr>
                      <a:t>X</a:t>
                    </a:r>
                    <a:endParaRPr lang="ko-KR" altLang="en-US" sz="14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5" name="모서리가 둥근 직사각형 54"/>
                  <p:cNvSpPr/>
                  <p:nvPr/>
                </p:nvSpPr>
                <p:spPr>
                  <a:xfrm>
                    <a:off x="4087589" y="5076832"/>
                    <a:ext cx="2832419" cy="541371"/>
                  </a:xfrm>
                  <a:prstGeom prst="roundRect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z="1300" dirty="0" smtClean="0"/>
                      <a:t>닫기</a:t>
                    </a:r>
                    <a:endParaRPr lang="en-US" altLang="ko-KR" sz="1300" dirty="0" smtClean="0"/>
                  </a:p>
                </p:txBody>
              </p:sp>
            </p:grpSp>
          </p:grpSp>
          <p:sp>
            <p:nvSpPr>
              <p:cNvPr id="47" name="TextBox 46"/>
              <p:cNvSpPr txBox="1"/>
              <p:nvPr/>
            </p:nvSpPr>
            <p:spPr>
              <a:xfrm>
                <a:off x="4572780" y="1768638"/>
                <a:ext cx="3336789" cy="391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200" dirty="0" smtClean="0">
                    <a:solidFill>
                      <a:srgbClr val="00B050"/>
                    </a:solidFill>
                  </a:rPr>
                  <a:t>● </a:t>
                </a:r>
                <a:r>
                  <a:rPr lang="en-US" altLang="ko-KR" sz="1200" dirty="0" smtClean="0">
                    <a:solidFill>
                      <a:srgbClr val="00B050"/>
                    </a:solidFill>
                  </a:rPr>
                  <a:t>Information</a:t>
                </a:r>
                <a:endParaRPr lang="ko-KR" altLang="en-US" sz="1200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3652541" y="2836924"/>
              <a:ext cx="1332204" cy="391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dirty="0" smtClean="0">
                  <a:solidFill>
                    <a:schemeClr val="accent2"/>
                  </a:solidFill>
                </a:rPr>
                <a:t>상세 로그 </a:t>
              </a:r>
              <a:r>
                <a:rPr lang="en-US" altLang="ko-KR" sz="1200" dirty="0" smtClean="0">
                  <a:solidFill>
                    <a:schemeClr val="accent2"/>
                  </a:solidFill>
                </a:rPr>
                <a:t>:</a:t>
              </a:r>
              <a:endParaRPr lang="ko-KR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722194" y="3374489"/>
              <a:ext cx="4342093" cy="1161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Call</a:t>
              </a:r>
            </a:p>
            <a:p>
              <a:r>
                <a:rPr lang="en-US" altLang="ko-KR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UnityEngine.Debug.Log</a:t>
              </a:r>
              <a:r>
                <a:rPr lang="en-US" altLang="ko-KR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(Object)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930207" y="932001"/>
            <a:ext cx="3679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Desc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의 내용을 클릭하면 상세 정보 팝업 개방</a:t>
            </a:r>
            <a:endParaRPr lang="ko-KR" altLang="en-US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cxnSp>
        <p:nvCxnSpPr>
          <p:cNvPr id="57" name="직선 화살표 연결선 56"/>
          <p:cNvCxnSpPr/>
          <p:nvPr/>
        </p:nvCxnSpPr>
        <p:spPr>
          <a:xfrm flipH="1">
            <a:off x="4728566" y="1349903"/>
            <a:ext cx="384589" cy="1012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699</Words>
  <Application>Microsoft Office PowerPoint</Application>
  <PresentationFormat>와이드스크린</PresentationFormat>
  <Paragraphs>293</Paragraphs>
  <Slides>7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Adobe 고딕 Std B</vt:lpstr>
      <vt:lpstr>Kozuka Gothic Pro H</vt:lpstr>
      <vt:lpstr>Noto Sans CJK KR Medium</vt:lpstr>
      <vt:lpstr>Noto Sans CJK KR Regular</vt:lpstr>
      <vt:lpstr>Noto Sans KR Light</vt:lpstr>
      <vt:lpstr>맑은 고딕</vt:lpstr>
      <vt:lpstr>Arial</vt:lpstr>
      <vt:lpstr>Office 테마</vt:lpstr>
      <vt:lpstr>Image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김태훈</dc:creator>
  <cp:lastModifiedBy>Windows 사용자</cp:lastModifiedBy>
  <cp:revision>33</cp:revision>
  <dcterms:created xsi:type="dcterms:W3CDTF">2018-03-06T05:46:06Z</dcterms:created>
  <dcterms:modified xsi:type="dcterms:W3CDTF">2018-03-08T10:11:20Z</dcterms:modified>
</cp:coreProperties>
</file>