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6" r:id="rId6"/>
    <p:sldId id="265" r:id="rId7"/>
    <p:sldId id="264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37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43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33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83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03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46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18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79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55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51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588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421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E74E4-0828-4E9F-88B9-3963890523EF}" type="datetimeFigureOut">
              <a:rPr lang="ko-KR" altLang="en-US" smtClean="0"/>
              <a:t>2018-03-12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67A44-1DCF-475F-AE75-5F04C6F7A0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32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grpSp>
        <p:nvGrpSpPr>
          <p:cNvPr id="78" name="그룹 77"/>
          <p:cNvGrpSpPr/>
          <p:nvPr/>
        </p:nvGrpSpPr>
        <p:grpSpPr>
          <a:xfrm>
            <a:off x="1090194" y="1194888"/>
            <a:ext cx="2726108" cy="2121208"/>
            <a:chOff x="7156430" y="1365475"/>
            <a:chExt cx="2726108" cy="2121208"/>
          </a:xfrm>
        </p:grpSpPr>
        <p:sp>
          <p:nvSpPr>
            <p:cNvPr id="50" name="모서리가 둥근 직사각형 4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유상무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sangmu0070@naver.com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sangmu0070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55" name="그림 5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79" name="그룹 78"/>
          <p:cNvGrpSpPr/>
          <p:nvPr/>
        </p:nvGrpSpPr>
        <p:grpSpPr>
          <a:xfrm>
            <a:off x="1094623" y="3674553"/>
            <a:ext cx="2726108" cy="2121208"/>
            <a:chOff x="7156430" y="1365475"/>
            <a:chExt cx="2726108" cy="2121208"/>
          </a:xfrm>
        </p:grpSpPr>
        <p:sp>
          <p:nvSpPr>
            <p:cNvPr id="80" name="모서리가 둥근 직사각형 7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실성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유지보수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: aa1230@naver.com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aa1230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85" name="그림 8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87" name="그룹 86"/>
          <p:cNvGrpSpPr/>
          <p:nvPr/>
        </p:nvGrpSpPr>
        <p:grpSpPr>
          <a:xfrm>
            <a:off x="3785407" y="3694503"/>
            <a:ext cx="2726108" cy="2121208"/>
            <a:chOff x="7156430" y="1365475"/>
            <a:chExt cx="2726108" cy="2121208"/>
          </a:xfrm>
        </p:grpSpPr>
        <p:sp>
          <p:nvSpPr>
            <p:cNvPr id="88" name="모서리가 둥근 직사각형 87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유창현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원격제어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famozlover@naver.com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helpme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93" name="그림 9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94" name="그림 9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95" name="그룹 94"/>
          <p:cNvGrpSpPr/>
          <p:nvPr/>
        </p:nvGrpSpPr>
        <p:grpSpPr>
          <a:xfrm>
            <a:off x="6510152" y="3700633"/>
            <a:ext cx="2726108" cy="2121208"/>
            <a:chOff x="7156430" y="1365475"/>
            <a:chExt cx="2726108" cy="2121208"/>
          </a:xfrm>
        </p:grpSpPr>
        <p:sp>
          <p:nvSpPr>
            <p:cNvPr id="96" name="모서리가 둥근 직사각형 95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허참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whatthefu@naver.com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whatthef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01" name="그림 10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02" name="그림 10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03" name="그룹 102"/>
          <p:cNvGrpSpPr/>
          <p:nvPr/>
        </p:nvGrpSpPr>
        <p:grpSpPr>
          <a:xfrm>
            <a:off x="9214140" y="3694503"/>
            <a:ext cx="2726108" cy="2121208"/>
            <a:chOff x="7156430" y="1365475"/>
            <a:chExt cx="2726108" cy="2121208"/>
          </a:xfrm>
        </p:grpSpPr>
        <p:sp>
          <p:nvSpPr>
            <p:cNvPr id="104" name="모서리가 둥근 직사각형 103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말썽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하드웨어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ihateyou@naver.com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hateyou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09" name="그림 10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10" name="그림 10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11" name="그룹 110"/>
          <p:cNvGrpSpPr/>
          <p:nvPr/>
        </p:nvGrpSpPr>
        <p:grpSpPr>
          <a:xfrm>
            <a:off x="3797135" y="1193090"/>
            <a:ext cx="2726108" cy="2121208"/>
            <a:chOff x="7156430" y="1365475"/>
            <a:chExt cx="2726108" cy="2121208"/>
          </a:xfrm>
        </p:grpSpPr>
        <p:sp>
          <p:nvSpPr>
            <p:cNvPr id="112" name="모서리가 둥근 직사각형 111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황규민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제어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: famozlover@naver.com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famozlover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17" name="그림 1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18" name="그림 1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19" name="그룹 118"/>
          <p:cNvGrpSpPr/>
          <p:nvPr/>
        </p:nvGrpSpPr>
        <p:grpSpPr>
          <a:xfrm>
            <a:off x="6503066" y="1200553"/>
            <a:ext cx="2726108" cy="2121208"/>
            <a:chOff x="7156430" y="1365475"/>
            <a:chExt cx="2726108" cy="2121208"/>
          </a:xfrm>
        </p:grpSpPr>
        <p:sp>
          <p:nvSpPr>
            <p:cNvPr id="120" name="모서리가 둥근 직사각형 11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길성준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kill0101@naver.com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killzun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25" name="그림 1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26" name="그림 12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27" name="그룹 126"/>
          <p:cNvGrpSpPr/>
          <p:nvPr/>
        </p:nvGrpSpPr>
        <p:grpSpPr>
          <a:xfrm>
            <a:off x="9203973" y="1200553"/>
            <a:ext cx="2726108" cy="2121208"/>
            <a:chOff x="7156430" y="1365475"/>
            <a:chExt cx="2726108" cy="2121208"/>
          </a:xfrm>
        </p:grpSpPr>
        <p:sp>
          <p:nvSpPr>
            <p:cNvPr id="128" name="모서리가 둥근 직사각형 127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강지훈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CMS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ipconfig@naver.com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eliezerforever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33" name="그림 1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34" name="그림 1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sp>
        <p:nvSpPr>
          <p:cNvPr id="135" name="TextBox 134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38" name="그림 1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grpSp>
        <p:nvGrpSpPr>
          <p:cNvPr id="78" name="그룹 77"/>
          <p:cNvGrpSpPr/>
          <p:nvPr/>
        </p:nvGrpSpPr>
        <p:grpSpPr>
          <a:xfrm>
            <a:off x="1090194" y="1194888"/>
            <a:ext cx="2726108" cy="2121208"/>
            <a:chOff x="7156430" y="1365475"/>
            <a:chExt cx="2726108" cy="2121208"/>
          </a:xfrm>
        </p:grpSpPr>
        <p:sp>
          <p:nvSpPr>
            <p:cNvPr id="50" name="모서리가 둥근 직사각형 4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유상무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sangmu0070@naver.com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sangmu0070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55" name="그림 5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79" name="그룹 78"/>
          <p:cNvGrpSpPr/>
          <p:nvPr/>
        </p:nvGrpSpPr>
        <p:grpSpPr>
          <a:xfrm>
            <a:off x="1094623" y="3674553"/>
            <a:ext cx="2726108" cy="2121208"/>
            <a:chOff x="7156430" y="1365475"/>
            <a:chExt cx="2726108" cy="2121208"/>
          </a:xfrm>
        </p:grpSpPr>
        <p:sp>
          <p:nvSpPr>
            <p:cNvPr id="80" name="모서리가 둥근 직사각형 7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실성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유지보수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: aa1230@naver.com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aa1230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85" name="그림 8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87" name="그룹 86"/>
          <p:cNvGrpSpPr/>
          <p:nvPr/>
        </p:nvGrpSpPr>
        <p:grpSpPr>
          <a:xfrm>
            <a:off x="3785407" y="3694503"/>
            <a:ext cx="2726108" cy="2121208"/>
            <a:chOff x="7156430" y="1365475"/>
            <a:chExt cx="2726108" cy="2121208"/>
          </a:xfrm>
        </p:grpSpPr>
        <p:sp>
          <p:nvSpPr>
            <p:cNvPr id="88" name="모서리가 둥근 직사각형 87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유창현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원격제어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famozlover@naver.com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helpme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93" name="그림 9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94" name="그림 9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95" name="그룹 94"/>
          <p:cNvGrpSpPr/>
          <p:nvPr/>
        </p:nvGrpSpPr>
        <p:grpSpPr>
          <a:xfrm>
            <a:off x="6510152" y="3700633"/>
            <a:ext cx="2726108" cy="2121208"/>
            <a:chOff x="7156430" y="1365475"/>
            <a:chExt cx="2726108" cy="2121208"/>
          </a:xfrm>
        </p:grpSpPr>
        <p:sp>
          <p:nvSpPr>
            <p:cNvPr id="96" name="모서리가 둥근 직사각형 95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허참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whatthefu@naver.com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whatthef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01" name="그림 10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02" name="그림 10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03" name="그룹 102"/>
          <p:cNvGrpSpPr/>
          <p:nvPr/>
        </p:nvGrpSpPr>
        <p:grpSpPr>
          <a:xfrm>
            <a:off x="9214140" y="3694503"/>
            <a:ext cx="2726108" cy="2121208"/>
            <a:chOff x="7156430" y="1365475"/>
            <a:chExt cx="2726108" cy="2121208"/>
          </a:xfrm>
        </p:grpSpPr>
        <p:sp>
          <p:nvSpPr>
            <p:cNvPr id="104" name="모서리가 둥근 직사각형 103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말썽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하드웨어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ihateyou@naver.com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hateyou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09" name="그림 10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10" name="그림 10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11" name="그룹 110"/>
          <p:cNvGrpSpPr/>
          <p:nvPr/>
        </p:nvGrpSpPr>
        <p:grpSpPr>
          <a:xfrm>
            <a:off x="3797135" y="1193090"/>
            <a:ext cx="2726108" cy="2121208"/>
            <a:chOff x="7156430" y="1365475"/>
            <a:chExt cx="2726108" cy="2121208"/>
          </a:xfrm>
        </p:grpSpPr>
        <p:sp>
          <p:nvSpPr>
            <p:cNvPr id="112" name="모서리가 둥근 직사각형 111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황규민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제어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: famozlover@naver.com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famozlover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17" name="그림 1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18" name="그림 1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19" name="그룹 118"/>
          <p:cNvGrpSpPr/>
          <p:nvPr/>
        </p:nvGrpSpPr>
        <p:grpSpPr>
          <a:xfrm>
            <a:off x="6503066" y="1200553"/>
            <a:ext cx="2726108" cy="2121208"/>
            <a:chOff x="7156430" y="1365475"/>
            <a:chExt cx="2726108" cy="2121208"/>
          </a:xfrm>
        </p:grpSpPr>
        <p:sp>
          <p:nvSpPr>
            <p:cNvPr id="120" name="모서리가 둥근 직사각형 11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길성준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kill0101@naver.com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killzun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25" name="그림 1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26" name="그림 12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27" name="그룹 126"/>
          <p:cNvGrpSpPr/>
          <p:nvPr/>
        </p:nvGrpSpPr>
        <p:grpSpPr>
          <a:xfrm>
            <a:off x="9203973" y="1200553"/>
            <a:ext cx="2726108" cy="2121208"/>
            <a:chOff x="7156430" y="1365475"/>
            <a:chExt cx="2726108" cy="2121208"/>
          </a:xfrm>
        </p:grpSpPr>
        <p:sp>
          <p:nvSpPr>
            <p:cNvPr id="128" name="모서리가 둥근 직사각형 127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강지훈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CMS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ipconfig@naver.com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eliezerforever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33" name="그림 1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34" name="그림 1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sp>
        <p:nvSpPr>
          <p:cNvPr id="135" name="TextBox 134"/>
          <p:cNvSpPr txBox="1"/>
          <p:nvPr/>
        </p:nvSpPr>
        <p:spPr>
          <a:xfrm>
            <a:off x="10114207" y="310947"/>
            <a:ext cx="1529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48" name="그림 1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221040" y="191912"/>
            <a:ext cx="11823032" cy="6489032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ㄴ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63011" y="2991119"/>
            <a:ext cx="32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accent2"/>
                </a:solidFill>
              </a:rPr>
              <a:t>▼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3114703" y="878965"/>
            <a:ext cx="5727287" cy="5114926"/>
            <a:chOff x="2580828" y="866774"/>
            <a:chExt cx="5727287" cy="5114926"/>
          </a:xfrm>
        </p:grpSpPr>
        <p:sp>
          <p:nvSpPr>
            <p:cNvPr id="3" name="직사각형 2"/>
            <p:cNvSpPr/>
            <p:nvPr/>
          </p:nvSpPr>
          <p:spPr>
            <a:xfrm>
              <a:off x="2580828" y="866775"/>
              <a:ext cx="5727287" cy="51149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12" name="그룹 11"/>
            <p:cNvGrpSpPr/>
            <p:nvPr/>
          </p:nvGrpSpPr>
          <p:grpSpPr>
            <a:xfrm>
              <a:off x="2580828" y="866774"/>
              <a:ext cx="5727287" cy="4709654"/>
              <a:chOff x="2580828" y="866774"/>
              <a:chExt cx="5727287" cy="4709654"/>
            </a:xfrm>
          </p:grpSpPr>
          <p:sp>
            <p:nvSpPr>
              <p:cNvPr id="73" name="직사각형 72"/>
              <p:cNvSpPr/>
              <p:nvPr/>
            </p:nvSpPr>
            <p:spPr>
              <a:xfrm>
                <a:off x="2580828" y="866775"/>
                <a:ext cx="5727287" cy="450623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회원 정보 수정</a:t>
                </a:r>
                <a:endParaRPr lang="ko-KR" altLang="en-US" sz="1600" dirty="0"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4" name="직사각형 3"/>
              <p:cNvSpPr/>
              <p:nvPr/>
            </p:nvSpPr>
            <p:spPr>
              <a:xfrm>
                <a:off x="4131895" y="1779777"/>
                <a:ext cx="3336789" cy="33337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sangmu0070</a:t>
                </a:r>
                <a:endParaRPr lang="ko-KR" altLang="en-US" sz="1600" dirty="0"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101224" y="1758082"/>
                <a:ext cx="5453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 smtClean="0">
                    <a:solidFill>
                      <a:schemeClr val="accent2"/>
                    </a:solidFill>
                  </a:rPr>
                  <a:t>ID 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4131895" y="2323048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5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유상무</a:t>
                </a:r>
                <a:endParaRPr lang="ko-KR" altLang="en-US" sz="15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101224" y="2301353"/>
                <a:ext cx="7793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2"/>
                    </a:solidFill>
                  </a:rPr>
                  <a:t>이름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7" name="직사각형 136"/>
              <p:cNvSpPr/>
              <p:nvPr/>
            </p:nvSpPr>
            <p:spPr>
              <a:xfrm>
                <a:off x="4131895" y="2896389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ko-KR" altLang="en-US" dirty="0" smtClean="0">
                    <a:solidFill>
                      <a:schemeClr val="accent2"/>
                    </a:solidFill>
                  </a:rPr>
                  <a:t>▼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101224" y="2874694"/>
                <a:ext cx="7793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2"/>
                    </a:solidFill>
                  </a:rPr>
                  <a:t>권한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9" name="직사각형 138"/>
              <p:cNvSpPr/>
              <p:nvPr/>
            </p:nvSpPr>
            <p:spPr>
              <a:xfrm>
                <a:off x="4131895" y="3439660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500" dirty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</a:t>
                </a:r>
                <a:r>
                  <a:rPr lang="en-US" altLang="ko-KR" sz="15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angmu0070@naver.com</a:t>
                </a:r>
                <a:endParaRPr lang="ko-KR" altLang="en-US" sz="15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101224" y="3417965"/>
                <a:ext cx="7793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2"/>
                    </a:solidFill>
                  </a:rPr>
                  <a:t>메일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41" name="직사각형 140"/>
              <p:cNvSpPr/>
              <p:nvPr/>
            </p:nvSpPr>
            <p:spPr>
              <a:xfrm>
                <a:off x="4131895" y="3999111"/>
                <a:ext cx="3336789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5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010-0000-0000</a:t>
                </a:r>
                <a:endParaRPr lang="ko-KR" altLang="en-US" sz="15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101224" y="3977416"/>
                <a:ext cx="10102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2"/>
                    </a:solidFill>
                  </a:rPr>
                  <a:t>연락처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7879111" y="866774"/>
                <a:ext cx="36901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200" b="1" dirty="0" smtClean="0">
                    <a:solidFill>
                      <a:schemeClr val="bg1"/>
                    </a:solidFill>
                  </a:rPr>
                  <a:t>X</a:t>
                </a:r>
                <a:endParaRPr lang="ko-KR" altLang="en-US" sz="2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모서리가 둥근 직사각형 9"/>
              <p:cNvSpPr/>
              <p:nvPr/>
            </p:nvSpPr>
            <p:spPr>
              <a:xfrm>
                <a:off x="3342210" y="4764808"/>
                <a:ext cx="1442024" cy="80050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적용</a:t>
                </a:r>
                <a:endParaRPr lang="en-US" altLang="ko-KR" dirty="0" smtClean="0"/>
              </a:p>
            </p:txBody>
          </p:sp>
          <p:sp>
            <p:nvSpPr>
              <p:cNvPr id="147" name="모서리가 둥근 직사각형 146"/>
              <p:cNvSpPr/>
              <p:nvPr/>
            </p:nvSpPr>
            <p:spPr>
              <a:xfrm>
                <a:off x="6078357" y="4764808"/>
                <a:ext cx="1456509" cy="81162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>
                    <a:solidFill>
                      <a:schemeClr val="accent2"/>
                    </a:solidFill>
                  </a:rPr>
                  <a:t>취소</a:t>
                </a:r>
                <a:endParaRPr lang="en-US" altLang="ko-KR" dirty="0" smtClean="0">
                  <a:solidFill>
                    <a:schemeClr val="accent2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94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grpSp>
        <p:nvGrpSpPr>
          <p:cNvPr id="78" name="그룹 77"/>
          <p:cNvGrpSpPr/>
          <p:nvPr/>
        </p:nvGrpSpPr>
        <p:grpSpPr>
          <a:xfrm>
            <a:off x="1090194" y="1194888"/>
            <a:ext cx="2726108" cy="2121208"/>
            <a:chOff x="7156430" y="1365475"/>
            <a:chExt cx="2726108" cy="2121208"/>
          </a:xfrm>
        </p:grpSpPr>
        <p:sp>
          <p:nvSpPr>
            <p:cNvPr id="50" name="모서리가 둥근 직사각형 4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유상무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sangmu0070@naver.com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sangmu0070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55" name="그림 5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79" name="그룹 78"/>
          <p:cNvGrpSpPr/>
          <p:nvPr/>
        </p:nvGrpSpPr>
        <p:grpSpPr>
          <a:xfrm>
            <a:off x="1094623" y="3674553"/>
            <a:ext cx="2726108" cy="2121208"/>
            <a:chOff x="7156430" y="1365475"/>
            <a:chExt cx="2726108" cy="2121208"/>
          </a:xfrm>
        </p:grpSpPr>
        <p:sp>
          <p:nvSpPr>
            <p:cNvPr id="80" name="모서리가 둥근 직사각형 7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실성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유지보수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: aa1230@naver.com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aa1230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85" name="그림 8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86" name="그림 8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87" name="그룹 86"/>
          <p:cNvGrpSpPr/>
          <p:nvPr/>
        </p:nvGrpSpPr>
        <p:grpSpPr>
          <a:xfrm>
            <a:off x="3785407" y="3694503"/>
            <a:ext cx="2726108" cy="2121208"/>
            <a:chOff x="7156430" y="1365475"/>
            <a:chExt cx="2726108" cy="2121208"/>
          </a:xfrm>
        </p:grpSpPr>
        <p:sp>
          <p:nvSpPr>
            <p:cNvPr id="88" name="모서리가 둥근 직사각형 87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유창현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원격제어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famozlover@naver.com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helpme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93" name="그림 9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94" name="그림 9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95" name="그룹 94"/>
          <p:cNvGrpSpPr/>
          <p:nvPr/>
        </p:nvGrpSpPr>
        <p:grpSpPr>
          <a:xfrm>
            <a:off x="6510152" y="3700633"/>
            <a:ext cx="2726108" cy="2121208"/>
            <a:chOff x="7156430" y="1365475"/>
            <a:chExt cx="2726108" cy="2121208"/>
          </a:xfrm>
        </p:grpSpPr>
        <p:sp>
          <p:nvSpPr>
            <p:cNvPr id="96" name="모서리가 둥근 직사각형 95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허참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whatthefu@naver.com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whatthef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01" name="그림 10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02" name="그림 10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03" name="그룹 102"/>
          <p:cNvGrpSpPr/>
          <p:nvPr/>
        </p:nvGrpSpPr>
        <p:grpSpPr>
          <a:xfrm>
            <a:off x="9214140" y="3694503"/>
            <a:ext cx="2726108" cy="2121208"/>
            <a:chOff x="7156430" y="1365475"/>
            <a:chExt cx="2726108" cy="2121208"/>
          </a:xfrm>
        </p:grpSpPr>
        <p:sp>
          <p:nvSpPr>
            <p:cNvPr id="104" name="모서리가 둥근 직사각형 103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말썽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하드웨어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ihateyou@naver.com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hateyou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09" name="그림 10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10" name="그림 10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11" name="그룹 110"/>
          <p:cNvGrpSpPr/>
          <p:nvPr/>
        </p:nvGrpSpPr>
        <p:grpSpPr>
          <a:xfrm>
            <a:off x="3797135" y="1193090"/>
            <a:ext cx="2726108" cy="2121208"/>
            <a:chOff x="7156430" y="1365475"/>
            <a:chExt cx="2726108" cy="2121208"/>
          </a:xfrm>
        </p:grpSpPr>
        <p:sp>
          <p:nvSpPr>
            <p:cNvPr id="112" name="모서리가 둥근 직사각형 111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황규민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전원 제어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: famozlover@naver.com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famozlover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17" name="그림 1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18" name="그림 1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19" name="그룹 118"/>
          <p:cNvGrpSpPr/>
          <p:nvPr/>
        </p:nvGrpSpPr>
        <p:grpSpPr>
          <a:xfrm>
            <a:off x="6503066" y="1200553"/>
            <a:ext cx="2726108" cy="2121208"/>
            <a:chOff x="7156430" y="1365475"/>
            <a:chExt cx="2726108" cy="2121208"/>
          </a:xfrm>
        </p:grpSpPr>
        <p:sp>
          <p:nvSpPr>
            <p:cNvPr id="120" name="모서리가 둥근 직사각형 119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길성준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</a:t>
              </a:r>
              <a:r>
                <a:rPr lang="ko-KR" altLang="en-US" sz="1300" dirty="0" err="1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콘텐츠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kill0101@naver.com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killzun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25" name="그림 1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26" name="그림 12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grpSp>
        <p:nvGrpSpPr>
          <p:cNvPr id="127" name="그룹 126"/>
          <p:cNvGrpSpPr/>
          <p:nvPr/>
        </p:nvGrpSpPr>
        <p:grpSpPr>
          <a:xfrm>
            <a:off x="9203973" y="1200553"/>
            <a:ext cx="2726108" cy="2121208"/>
            <a:chOff x="7156430" y="1365475"/>
            <a:chExt cx="2726108" cy="2121208"/>
          </a:xfrm>
        </p:grpSpPr>
        <p:sp>
          <p:nvSpPr>
            <p:cNvPr id="128" name="모서리가 둥근 직사각형 127"/>
            <p:cNvSpPr/>
            <p:nvPr/>
          </p:nvSpPr>
          <p:spPr>
            <a:xfrm>
              <a:off x="7156430" y="1666429"/>
              <a:ext cx="2580831" cy="182025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7156431" y="2046718"/>
              <a:ext cx="2580830" cy="1059678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288667" y="1730375"/>
              <a:ext cx="64970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3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강지훈</a:t>
              </a:r>
              <a:endParaRPr lang="ko-KR" altLang="en-US" sz="13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48185" y="2086709"/>
              <a:ext cx="2634353" cy="99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권한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CMS </a:t>
              </a: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관리</a:t>
              </a:r>
              <a:endPara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메일</a:t>
              </a:r>
              <a:r>
                <a:rPr lang="en-US" altLang="ko-KR" sz="1300" dirty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ipconfig@naver.com</a:t>
              </a:r>
              <a:endParaRPr lang="en-US" altLang="ko-KR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연락처 </a:t>
              </a:r>
              <a:r>
                <a:rPr lang="en-US" altLang="ko-KR" sz="1300" dirty="0" smtClean="0">
                  <a:solidFill>
                    <a:schemeClr val="bg1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: 010-0000-0000</a:t>
              </a:r>
              <a:endParaRPr lang="ko-KR" altLang="en-US" sz="1300" dirty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288667" y="1365475"/>
              <a:ext cx="1183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eliezerforever</a:t>
              </a:r>
              <a:endParaRPr lang="ko-KR" altLang="en-US" sz="12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  <p:pic>
          <p:nvPicPr>
            <p:cNvPr id="133" name="그림 1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6889" y="3146387"/>
              <a:ext cx="284962" cy="283305"/>
            </a:xfrm>
            <a:prstGeom prst="rect">
              <a:avLst/>
            </a:prstGeom>
          </p:spPr>
        </p:pic>
        <p:pic>
          <p:nvPicPr>
            <p:cNvPr id="134" name="그림 1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1404" y="3139625"/>
              <a:ext cx="315664" cy="313829"/>
            </a:xfrm>
            <a:prstGeom prst="rect">
              <a:avLst/>
            </a:prstGeom>
          </p:spPr>
        </p:pic>
      </p:grpSp>
      <p:sp>
        <p:nvSpPr>
          <p:cNvPr id="135" name="TextBox 134"/>
          <p:cNvSpPr txBox="1"/>
          <p:nvPr/>
        </p:nvSpPr>
        <p:spPr>
          <a:xfrm>
            <a:off x="10114207" y="310947"/>
            <a:ext cx="1529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73" name="그림 7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192504" y="191912"/>
            <a:ext cx="11823032" cy="6489032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10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sp>
        <p:nvSpPr>
          <p:cNvPr id="135" name="TextBox 134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38" name="그림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146" name="TextBox 145"/>
          <p:cNvSpPr txBox="1"/>
          <p:nvPr/>
        </p:nvSpPr>
        <p:spPr>
          <a:xfrm>
            <a:off x="1208248" y="869496"/>
            <a:ext cx="1745915" cy="505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프로젝트 등록</a:t>
            </a:r>
            <a:endParaRPr lang="en-US" altLang="ko-KR" sz="20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925500" y="2120525"/>
            <a:ext cx="3070392" cy="313990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+</a:t>
            </a:r>
            <a:endParaRPr lang="en-US" altLang="ko-KR" sz="35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380480" y="2120525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Soccer</a:t>
            </a:r>
          </a:p>
        </p:txBody>
      </p:sp>
    </p:spTree>
    <p:extLst>
      <p:ext uri="{BB962C8B-B14F-4D97-AF65-F5344CB8AC3E}">
        <p14:creationId xmlns:p14="http://schemas.microsoft.com/office/powerpoint/2010/main" val="27820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sp>
        <p:nvSpPr>
          <p:cNvPr id="135" name="TextBox 134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38" name="그림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146" name="TextBox 145"/>
          <p:cNvSpPr txBox="1"/>
          <p:nvPr/>
        </p:nvSpPr>
        <p:spPr>
          <a:xfrm>
            <a:off x="1208248" y="869496"/>
            <a:ext cx="1745915" cy="505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프로젝트 등록</a:t>
            </a:r>
            <a:endParaRPr lang="en-US" altLang="ko-KR" sz="20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925500" y="2120525"/>
            <a:ext cx="3070392" cy="313990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+</a:t>
            </a:r>
            <a:endParaRPr lang="en-US" altLang="ko-KR" sz="35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380480" y="2120525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Soccer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92504" y="191912"/>
            <a:ext cx="11823032" cy="6489032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3114703" y="566683"/>
            <a:ext cx="5727287" cy="5868300"/>
            <a:chOff x="2580828" y="554492"/>
            <a:chExt cx="5727287" cy="5868300"/>
          </a:xfrm>
        </p:grpSpPr>
        <p:sp>
          <p:nvSpPr>
            <p:cNvPr id="15" name="직사각형 14"/>
            <p:cNvSpPr/>
            <p:nvPr/>
          </p:nvSpPr>
          <p:spPr>
            <a:xfrm>
              <a:off x="2580828" y="866775"/>
              <a:ext cx="5727287" cy="55560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16" name="그룹 15"/>
            <p:cNvGrpSpPr/>
            <p:nvPr/>
          </p:nvGrpSpPr>
          <p:grpSpPr>
            <a:xfrm>
              <a:off x="2580828" y="554492"/>
              <a:ext cx="5727287" cy="5021936"/>
              <a:chOff x="2580828" y="554492"/>
              <a:chExt cx="5727287" cy="5021936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2580828" y="554493"/>
                <a:ext cx="5727287" cy="450623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프로젝트 </a:t>
                </a:r>
                <a:r>
                  <a:rPr lang="ko-KR" altLang="en-US" sz="1600" dirty="0" err="1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컨텐츠</a:t>
                </a:r>
                <a:r>
                  <a:rPr lang="ko-KR" altLang="en-US" sz="1600" dirty="0" smtClean="0"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 등록</a:t>
                </a:r>
                <a:endParaRPr lang="ko-KR" altLang="en-US" sz="1600" dirty="0"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4593814" y="1457880"/>
                <a:ext cx="2969086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5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유상무</a:t>
                </a:r>
                <a:endParaRPr lang="ko-KR" altLang="en-US" sz="15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025887" y="1436185"/>
                <a:ext cx="12410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err="1" smtClean="0">
                    <a:solidFill>
                      <a:schemeClr val="accent2"/>
                    </a:solidFill>
                  </a:rPr>
                  <a:t>컨텐츠명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4593814" y="2031221"/>
                <a:ext cx="2969086" cy="3333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ko-KR" altLang="en-US" dirty="0" smtClean="0">
                    <a:solidFill>
                      <a:schemeClr val="accent2"/>
                    </a:solidFill>
                  </a:rPr>
                  <a:t>▼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025887" y="2009526"/>
                <a:ext cx="10102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err="1">
                    <a:solidFill>
                      <a:schemeClr val="accent2"/>
                    </a:solidFill>
                  </a:rPr>
                  <a:t>썸</a:t>
                </a:r>
                <a:r>
                  <a:rPr lang="ko-KR" altLang="en-US" dirty="0" err="1" smtClean="0">
                    <a:solidFill>
                      <a:schemeClr val="accent2"/>
                    </a:solidFill>
                  </a:rPr>
                  <a:t>네일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4593814" y="2574492"/>
                <a:ext cx="2969086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500" dirty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s</a:t>
                </a:r>
                <a:r>
                  <a:rPr lang="en-US" altLang="ko-KR" sz="15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angmu0070@naver.com</a:t>
                </a:r>
                <a:endParaRPr lang="ko-KR" altLang="en-US" sz="15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025887" y="2561681"/>
                <a:ext cx="7793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2"/>
                    </a:solidFill>
                  </a:rPr>
                  <a:t>메일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 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4884159" y="3133943"/>
                <a:ext cx="2135040" cy="3333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500" dirty="0" smtClean="0">
                    <a:solidFill>
                      <a:schemeClr val="accent2"/>
                    </a:solidFill>
                    <a:latin typeface="Noto Sans KR Light" panose="020B0300000000000000" pitchFamily="34" charset="-127"/>
                    <a:ea typeface="Noto Sans KR Light" panose="020B0300000000000000" pitchFamily="34" charset="-127"/>
                  </a:rPr>
                  <a:t>010-0000-0000</a:t>
                </a:r>
                <a:endParaRPr lang="ko-KR" altLang="en-US" sz="1500" dirty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025887" y="3112248"/>
                <a:ext cx="17844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2"/>
                    </a:solidFill>
                  </a:rPr>
                  <a:t>시작 </a:t>
                </a:r>
                <a:r>
                  <a:rPr lang="ko-KR" altLang="en-US" dirty="0" err="1" smtClean="0">
                    <a:solidFill>
                      <a:schemeClr val="accent2"/>
                    </a:solidFill>
                  </a:rPr>
                  <a:t>파라미터</a:t>
                </a:r>
                <a:r>
                  <a:rPr lang="ko-KR" altLang="en-US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altLang="ko-KR" dirty="0" smtClean="0">
                    <a:solidFill>
                      <a:schemeClr val="accent2"/>
                    </a:solidFill>
                  </a:rPr>
                  <a:t>:</a:t>
                </a:r>
                <a:endParaRPr lang="ko-KR" alt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870926" y="554492"/>
                <a:ext cx="36901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200" b="1" dirty="0" smtClean="0">
                    <a:solidFill>
                      <a:schemeClr val="bg1"/>
                    </a:solidFill>
                  </a:rPr>
                  <a:t>X</a:t>
                </a:r>
                <a:endParaRPr lang="ko-KR" altLang="en-US" sz="2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모서리가 둥근 직사각형 28"/>
              <p:cNvSpPr/>
              <p:nvPr/>
            </p:nvSpPr>
            <p:spPr>
              <a:xfrm>
                <a:off x="3342210" y="4764808"/>
                <a:ext cx="1442024" cy="80050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적용</a:t>
                </a:r>
                <a:endParaRPr lang="en-US" altLang="ko-KR" dirty="0" smtClean="0"/>
              </a:p>
            </p:txBody>
          </p:sp>
          <p:sp>
            <p:nvSpPr>
              <p:cNvPr id="30" name="모서리가 둥근 직사각형 29"/>
              <p:cNvSpPr/>
              <p:nvPr/>
            </p:nvSpPr>
            <p:spPr>
              <a:xfrm>
                <a:off x="6078357" y="4764808"/>
                <a:ext cx="1456509" cy="81162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>
                    <a:solidFill>
                      <a:schemeClr val="accent2"/>
                    </a:solidFill>
                  </a:rPr>
                  <a:t>취소</a:t>
                </a:r>
                <a:endParaRPr lang="en-US" altLang="ko-KR" dirty="0" smtClean="0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36" name="직사각형 35"/>
          <p:cNvSpPr/>
          <p:nvPr/>
        </p:nvSpPr>
        <p:spPr>
          <a:xfrm>
            <a:off x="7706770" y="3140142"/>
            <a:ext cx="659664" cy="33337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추가</a:t>
            </a:r>
            <a:endParaRPr lang="ko-KR" altLang="en-US" sz="1500" dirty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85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sp>
        <p:nvSpPr>
          <p:cNvPr id="135" name="TextBox 134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38" name="그림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146" name="TextBox 145"/>
          <p:cNvSpPr txBox="1"/>
          <p:nvPr/>
        </p:nvSpPr>
        <p:spPr>
          <a:xfrm>
            <a:off x="1208248" y="869496"/>
            <a:ext cx="1745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로그 센터</a:t>
            </a:r>
            <a:endParaRPr lang="en-US" altLang="ko-KR" sz="20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1405040" y="2120525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Soccer</a:t>
            </a: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4937021" y="2120525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Trampoline</a:t>
            </a: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8469002" y="2120524"/>
            <a:ext cx="3070392" cy="313990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</a:t>
            </a:r>
          </a:p>
          <a:p>
            <a:pPr algn="ctr"/>
            <a:r>
              <a:rPr lang="en-US" altLang="ko-KR" sz="3500" dirty="0" smtClean="0">
                <a:latin typeface="Noto Sans KR Light" panose="020B0300000000000000" pitchFamily="34" charset="-127"/>
                <a:ea typeface="Noto Sans KR Light" panose="020B0300000000000000" pitchFamily="34" charset="-127"/>
              </a:rPr>
              <a:t>Gate Ball</a:t>
            </a:r>
          </a:p>
        </p:txBody>
      </p:sp>
    </p:spTree>
    <p:extLst>
      <p:ext uri="{BB962C8B-B14F-4D97-AF65-F5344CB8AC3E}">
        <p14:creationId xmlns:p14="http://schemas.microsoft.com/office/powerpoint/2010/main" val="26161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sp>
        <p:nvSpPr>
          <p:cNvPr id="30" name="직사각형 29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08248" y="869496"/>
            <a:ext cx="3312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미등록 디바이스 페이지</a:t>
            </a:r>
            <a:endParaRPr lang="en-US" altLang="ko-KR" sz="20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1090194" y="1845893"/>
            <a:ext cx="2943421" cy="25726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1090195" y="2383365"/>
            <a:ext cx="2943420" cy="149767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1504442" y="1975694"/>
            <a:ext cx="252917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이름이 설정되지 않았습니다</a:t>
            </a:r>
            <a:r>
              <a:rPr lang="en-US" altLang="ko-KR" sz="13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.</a:t>
            </a:r>
            <a:endParaRPr lang="ko-KR" altLang="en-US" sz="1300" dirty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81949" y="2625275"/>
            <a:ext cx="28516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IP : 192.168.0.14</a:t>
            </a:r>
          </a:p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MAC : 1F-0A-11-59-F2-BA</a:t>
            </a:r>
          </a:p>
          <a:p>
            <a:pPr>
              <a:lnSpc>
                <a:spcPct val="150000"/>
              </a:lnSpc>
            </a:pPr>
            <a:r>
              <a:rPr lang="ko-KR" altLang="en-US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상태 </a:t>
            </a:r>
            <a:r>
              <a: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: </a:t>
            </a:r>
            <a:r>
              <a:rPr lang="ko-KR" altLang="en-US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전원 꺼짐</a:t>
            </a:r>
            <a:endParaRPr lang="ko-KR" altLang="en-US" sz="13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4520725" y="1845893"/>
            <a:ext cx="2943421" cy="25726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4520726" y="2383365"/>
            <a:ext cx="2943420" cy="149767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4934973" y="1975694"/>
            <a:ext cx="252917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이름이 설정되지 않았습니다</a:t>
            </a:r>
            <a:r>
              <a:rPr lang="en-US" altLang="ko-KR" sz="13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.</a:t>
            </a:r>
            <a:endParaRPr lang="ko-KR" altLang="en-US" sz="1300" dirty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12480" y="2625275"/>
            <a:ext cx="285166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IP : 192.168.0.88</a:t>
            </a:r>
          </a:p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MAC </a:t>
            </a:r>
            <a:r>
              <a:rPr lang="en-US" altLang="ko-KR" sz="130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: 1F-0A-19-63-55-F1</a:t>
            </a:r>
            <a:endParaRPr lang="en-US" altLang="ko-KR" sz="1300" dirty="0" smtClean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상태 </a:t>
            </a:r>
            <a:r>
              <a:rPr lang="en-US" altLang="ko-KR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: </a:t>
            </a:r>
            <a:r>
              <a:rPr lang="ko-KR" altLang="en-US" sz="13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전원 꺼짐</a:t>
            </a:r>
            <a:endParaRPr lang="ko-KR" altLang="en-US" sz="13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711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905855" y="707439"/>
            <a:ext cx="11109682" cy="5966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2505" y="707439"/>
            <a:ext cx="713349" cy="59660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910" y="295589"/>
            <a:ext cx="974221" cy="340650"/>
          </a:xfrm>
          <a:prstGeom prst="rect">
            <a:avLst/>
          </a:prstGeom>
        </p:spPr>
      </p:pic>
      <p:sp>
        <p:nvSpPr>
          <p:cNvPr id="135" name="TextBox 134"/>
          <p:cNvSpPr txBox="1"/>
          <p:nvPr/>
        </p:nvSpPr>
        <p:spPr>
          <a:xfrm>
            <a:off x="10225048" y="300269"/>
            <a:ext cx="1328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김태훈</a:t>
            </a:r>
            <a:r>
              <a:rPr lang="en-US" altLang="ko-KR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관리자</a:t>
            </a:r>
            <a:endParaRPr lang="ko-KR" altLang="en-US" sz="1400" dirty="0">
              <a:solidFill>
                <a:schemeClr val="bg1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pic>
        <p:nvPicPr>
          <p:cNvPr id="138" name="그림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394" y="264615"/>
            <a:ext cx="379087" cy="379087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3649837" y="1657350"/>
            <a:ext cx="17288" cy="40195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 flipH="1">
            <a:off x="2219325" y="5216048"/>
            <a:ext cx="8099911" cy="2148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6" name="직선 연결선 135"/>
          <p:cNvCxnSpPr/>
          <p:nvPr/>
        </p:nvCxnSpPr>
        <p:spPr>
          <a:xfrm flipH="1">
            <a:off x="2202038" y="2228850"/>
            <a:ext cx="802301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9" name="직선 연결선 138"/>
          <p:cNvCxnSpPr/>
          <p:nvPr/>
        </p:nvCxnSpPr>
        <p:spPr>
          <a:xfrm>
            <a:off x="8656924" y="1625123"/>
            <a:ext cx="17288" cy="40195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28395" y="5279520"/>
            <a:ext cx="3951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accent2"/>
                </a:solidFill>
              </a:rPr>
              <a:t>◀    </a:t>
            </a:r>
            <a:r>
              <a:rPr lang="en-US" altLang="ko-KR" sz="1500" dirty="0" smtClean="0">
                <a:solidFill>
                  <a:schemeClr val="accent2"/>
                </a:solidFill>
              </a:rPr>
              <a:t>1   2   3   4   5   6   7   8   9    </a:t>
            </a:r>
            <a:r>
              <a:rPr lang="ko-KR" altLang="en-US" sz="1500" dirty="0" smtClean="0">
                <a:solidFill>
                  <a:schemeClr val="accent2"/>
                </a:solidFill>
              </a:rPr>
              <a:t>▶</a:t>
            </a:r>
            <a:endParaRPr lang="ko-KR" altLang="en-US" sz="1500" dirty="0">
              <a:solidFill>
                <a:schemeClr val="accent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237918" y="2325149"/>
            <a:ext cx="39512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new </a:t>
            </a:r>
            <a:r>
              <a:rPr lang="en-US" altLang="ko-KR" sz="1500" dirty="0" err="1" smtClean="0">
                <a:solidFill>
                  <a:schemeClr val="accent2"/>
                </a:solidFill>
              </a:rPr>
              <a:t>GameObject</a:t>
            </a:r>
            <a:endParaRPr lang="en-US" altLang="ko-KR" sz="1500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“Office” </a:t>
            </a:r>
            <a:r>
              <a:rPr lang="en-US" altLang="ko-KR" sz="1500" dirty="0" err="1" smtClean="0">
                <a:solidFill>
                  <a:schemeClr val="accent2"/>
                </a:solidFill>
              </a:rPr>
              <a:t>NotFoundException</a:t>
            </a:r>
            <a:endParaRPr lang="en-US" altLang="ko-KR" sz="1500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Call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Call2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Call3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Cast warning Float -&gt; </a:t>
            </a:r>
            <a:r>
              <a:rPr lang="en-US" altLang="ko-KR" sz="1500" dirty="0" err="1" smtClean="0">
                <a:solidFill>
                  <a:schemeClr val="accent2"/>
                </a:solidFill>
              </a:rPr>
              <a:t>int</a:t>
            </a:r>
            <a:r>
              <a:rPr lang="en-US" altLang="ko-KR" sz="1500" dirty="0" smtClean="0">
                <a:solidFill>
                  <a:schemeClr val="accent2"/>
                </a:solidFill>
              </a:rPr>
              <a:t> Do you want?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Call 4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“Function()” </a:t>
            </a:r>
            <a:r>
              <a:rPr lang="en-US" altLang="ko-KR" sz="1500" dirty="0" err="1" smtClean="0">
                <a:solidFill>
                  <a:schemeClr val="accent2"/>
                </a:solidFill>
              </a:rPr>
              <a:t>NullException</a:t>
            </a:r>
            <a:endParaRPr lang="en-US" altLang="ko-KR" sz="1500" dirty="0" smtClean="0">
              <a:solidFill>
                <a:schemeClr val="accent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668761" y="2325149"/>
            <a:ext cx="9810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00B050"/>
                </a:solidFill>
              </a:rPr>
              <a:t>●</a:t>
            </a:r>
            <a:endParaRPr lang="en-US" altLang="ko-KR" sz="1500" dirty="0" smtClean="0">
              <a:solidFill>
                <a:srgbClr val="00B05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FF0000"/>
                </a:solidFill>
              </a:rPr>
              <a:t>●</a:t>
            </a:r>
            <a:endParaRPr lang="en-US" altLang="ko-KR" sz="1500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00B050"/>
                </a:solidFill>
              </a:rPr>
              <a:t>●</a:t>
            </a:r>
            <a:endParaRPr lang="en-US" altLang="ko-KR" sz="1500" dirty="0" smtClean="0">
              <a:solidFill>
                <a:srgbClr val="00B05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00B050"/>
                </a:solidFill>
              </a:rPr>
              <a:t>●</a:t>
            </a:r>
            <a:endParaRPr lang="en-US" altLang="ko-KR" sz="1500" dirty="0" smtClean="0">
              <a:solidFill>
                <a:srgbClr val="00B05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00B050"/>
                </a:solidFill>
              </a:rPr>
              <a:t>●</a:t>
            </a:r>
            <a:endParaRPr lang="en-US" altLang="ko-KR" sz="1500" dirty="0" smtClean="0">
              <a:solidFill>
                <a:srgbClr val="00B05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chemeClr val="accent4"/>
                </a:solidFill>
              </a:rPr>
              <a:t>●</a:t>
            </a:r>
            <a:endParaRPr lang="en-US" altLang="ko-KR" sz="1500" dirty="0" smtClean="0">
              <a:solidFill>
                <a:schemeClr val="accent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00B050"/>
                </a:solidFill>
              </a:rPr>
              <a:t>●</a:t>
            </a:r>
            <a:endParaRPr lang="en-US" altLang="ko-KR" sz="1500" dirty="0" smtClean="0">
              <a:solidFill>
                <a:srgbClr val="00B05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856073" y="1707696"/>
            <a:ext cx="66498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State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696990" y="1719930"/>
            <a:ext cx="664987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dirty="0" err="1" smtClean="0">
                <a:solidFill>
                  <a:schemeClr val="accent2"/>
                </a:solidFill>
              </a:rPr>
              <a:t>Desc</a:t>
            </a:r>
            <a:endParaRPr lang="en-US" altLang="ko-KR" sz="1500" dirty="0" smtClean="0">
              <a:solidFill>
                <a:schemeClr val="accent2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9117136" y="1700880"/>
            <a:ext cx="664987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Date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759961" y="2304030"/>
            <a:ext cx="39512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01:13:22:001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02:25:45:982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15:13:22:001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15:33:55:808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18:16:14:566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20:13:20:118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20:25:56:727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accent2"/>
                </a:solidFill>
              </a:rPr>
              <a:t>2018.01.11 22:54:13:113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08248" y="869496"/>
            <a:ext cx="1745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로그 센터</a:t>
            </a:r>
            <a:endParaRPr lang="en-US" altLang="ko-KR" sz="2000" dirty="0" smtClean="0">
              <a:solidFill>
                <a:schemeClr val="accent2"/>
              </a:solidFill>
              <a:latin typeface="Noto Sans KR Light" panose="020B0300000000000000" pitchFamily="34" charset="-127"/>
              <a:ea typeface="Noto Sans KR Light" panose="020B0300000000000000" pitchFamily="34" charset="-127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9019526" y="6219213"/>
            <a:ext cx="299601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rgbClr val="00B050"/>
                </a:solidFill>
              </a:rPr>
              <a:t>● </a:t>
            </a:r>
            <a:r>
              <a:rPr lang="en-US" altLang="ko-KR" sz="1500" dirty="0" smtClean="0">
                <a:solidFill>
                  <a:srgbClr val="00B050"/>
                </a:solidFill>
              </a:rPr>
              <a:t>: Info, </a:t>
            </a:r>
            <a:r>
              <a:rPr lang="ko-KR" altLang="en-US" sz="1500" dirty="0" smtClean="0">
                <a:solidFill>
                  <a:schemeClr val="accent4"/>
                </a:solidFill>
              </a:rPr>
              <a:t>● </a:t>
            </a:r>
            <a:r>
              <a:rPr lang="en-US" altLang="ko-KR" sz="1500" dirty="0" smtClean="0">
                <a:solidFill>
                  <a:schemeClr val="accent4"/>
                </a:solidFill>
              </a:rPr>
              <a:t>: Warn, </a:t>
            </a:r>
            <a:r>
              <a:rPr lang="ko-KR" altLang="en-US" sz="1500" dirty="0" smtClean="0">
                <a:solidFill>
                  <a:srgbClr val="FF0000"/>
                </a:solidFill>
              </a:rPr>
              <a:t>● </a:t>
            </a:r>
            <a:r>
              <a:rPr lang="en-US" altLang="ko-KR" sz="1500" dirty="0" smtClean="0">
                <a:solidFill>
                  <a:srgbClr val="FF0000"/>
                </a:solidFill>
              </a:rPr>
              <a:t>: Error</a:t>
            </a:r>
            <a:endParaRPr lang="ko-KR" altLang="en-US" sz="1500" dirty="0" smtClean="0">
              <a:solidFill>
                <a:srgbClr val="FF0000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1315047" y="6065034"/>
            <a:ext cx="1808555" cy="43775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로그 저장</a:t>
            </a:r>
            <a:endParaRPr lang="en-US" altLang="ko-KR" sz="1400" dirty="0" smtClean="0"/>
          </a:p>
        </p:txBody>
      </p:sp>
      <p:sp>
        <p:nvSpPr>
          <p:cNvPr id="38" name="직사각형 37"/>
          <p:cNvSpPr/>
          <p:nvPr/>
        </p:nvSpPr>
        <p:spPr>
          <a:xfrm>
            <a:off x="9019526" y="943807"/>
            <a:ext cx="2861162" cy="333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dirty="0" smtClean="0">
                <a:solidFill>
                  <a:schemeClr val="accent2"/>
                </a:solidFill>
              </a:rPr>
              <a:t>Select Date       </a:t>
            </a:r>
            <a:r>
              <a:rPr lang="ko-KR" altLang="en-US" dirty="0" smtClean="0">
                <a:solidFill>
                  <a:schemeClr val="accent2"/>
                </a:solidFill>
              </a:rPr>
              <a:t>▼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92505" y="184484"/>
            <a:ext cx="11823032" cy="6489032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4910136" y="806341"/>
            <a:ext cx="2718287" cy="608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dirty="0" smtClean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rPr>
              <a:t>Project Soccer</a:t>
            </a:r>
          </a:p>
        </p:txBody>
      </p:sp>
      <p:grpSp>
        <p:nvGrpSpPr>
          <p:cNvPr id="24" name="그룹 23"/>
          <p:cNvGrpSpPr/>
          <p:nvPr/>
        </p:nvGrpSpPr>
        <p:grpSpPr>
          <a:xfrm>
            <a:off x="3511561" y="964690"/>
            <a:ext cx="5727287" cy="5114926"/>
            <a:chOff x="3114703" y="878965"/>
            <a:chExt cx="5727287" cy="5114926"/>
          </a:xfrm>
        </p:grpSpPr>
        <p:grpSp>
          <p:nvGrpSpPr>
            <p:cNvPr id="25" name="그룹 24"/>
            <p:cNvGrpSpPr/>
            <p:nvPr/>
          </p:nvGrpSpPr>
          <p:grpSpPr>
            <a:xfrm>
              <a:off x="3114703" y="878965"/>
              <a:ext cx="5727287" cy="5114926"/>
              <a:chOff x="3114703" y="878965"/>
              <a:chExt cx="5727287" cy="5114926"/>
            </a:xfrm>
          </p:grpSpPr>
          <p:grpSp>
            <p:nvGrpSpPr>
              <p:cNvPr id="28" name="그룹 27"/>
              <p:cNvGrpSpPr/>
              <p:nvPr/>
            </p:nvGrpSpPr>
            <p:grpSpPr>
              <a:xfrm>
                <a:off x="3114703" y="878965"/>
                <a:ext cx="5727287" cy="5114926"/>
                <a:chOff x="2580828" y="866774"/>
                <a:chExt cx="5727287" cy="5114926"/>
              </a:xfrm>
            </p:grpSpPr>
            <p:sp>
              <p:nvSpPr>
                <p:cNvPr id="30" name="직사각형 29"/>
                <p:cNvSpPr/>
                <p:nvPr/>
              </p:nvSpPr>
              <p:spPr>
                <a:xfrm>
                  <a:off x="2580828" y="866775"/>
                  <a:ext cx="5727287" cy="5114925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1</a:t>
                  </a:r>
                  <a:endParaRPr lang="ko-KR" altLang="en-US" dirty="0"/>
                </a:p>
              </p:txBody>
            </p:sp>
            <p:grpSp>
              <p:nvGrpSpPr>
                <p:cNvPr id="31" name="그룹 30"/>
                <p:cNvGrpSpPr/>
                <p:nvPr/>
              </p:nvGrpSpPr>
              <p:grpSpPr>
                <a:xfrm>
                  <a:off x="2580828" y="866774"/>
                  <a:ext cx="5727287" cy="4716187"/>
                  <a:chOff x="2580828" y="866774"/>
                  <a:chExt cx="5727287" cy="4716187"/>
                </a:xfrm>
              </p:grpSpPr>
              <p:sp>
                <p:nvSpPr>
                  <p:cNvPr id="32" name="직사각형 31"/>
                  <p:cNvSpPr/>
                  <p:nvPr/>
                </p:nvSpPr>
                <p:spPr>
                  <a:xfrm>
                    <a:off x="2580828" y="866775"/>
                    <a:ext cx="5727287" cy="450623"/>
                  </a:xfrm>
                  <a:prstGeom prst="rect">
                    <a:avLst/>
                  </a:prstGeom>
                  <a:solidFill>
                    <a:schemeClr val="accent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1600" dirty="0" smtClean="0">
                        <a:latin typeface="Noto Sans KR Light" panose="020B0300000000000000" pitchFamily="34" charset="-127"/>
                        <a:ea typeface="Noto Sans KR Light" panose="020B0300000000000000" pitchFamily="34" charset="-127"/>
                      </a:rPr>
                      <a:t>로그 상세 정보</a:t>
                    </a:r>
                    <a:endParaRPr lang="ko-KR" altLang="en-US" sz="1600" dirty="0">
                      <a:latin typeface="Noto Sans KR Light" panose="020B0300000000000000" pitchFamily="34" charset="-127"/>
                      <a:ea typeface="Noto Sans KR Light" panose="020B0300000000000000" pitchFamily="34" charset="-127"/>
                    </a:endParaRPr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3101224" y="1758082"/>
                    <a:ext cx="77938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ko-KR" altLang="en-US" dirty="0" smtClean="0">
                        <a:solidFill>
                          <a:schemeClr val="accent2"/>
                        </a:solidFill>
                      </a:rPr>
                      <a:t>상태</a:t>
                    </a:r>
                    <a:r>
                      <a:rPr lang="en-US" altLang="ko-KR" dirty="0" smtClean="0">
                        <a:solidFill>
                          <a:schemeClr val="accent2"/>
                        </a:solidFill>
                      </a:rPr>
                      <a:t> :</a:t>
                    </a:r>
                    <a:endParaRPr lang="ko-KR" altLang="en-US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34" name="직사각형 33"/>
                  <p:cNvSpPr/>
                  <p:nvPr/>
                </p:nvSpPr>
                <p:spPr>
                  <a:xfrm>
                    <a:off x="4141609" y="2313102"/>
                    <a:ext cx="3336789" cy="3333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ko-KR" sz="1500" dirty="0" smtClean="0">
                        <a:solidFill>
                          <a:schemeClr val="accent2"/>
                        </a:solidFill>
                        <a:latin typeface="Noto Sans KR Light" panose="020B0300000000000000" pitchFamily="34" charset="-127"/>
                        <a:ea typeface="Noto Sans KR Light" panose="020B0300000000000000" pitchFamily="34" charset="-127"/>
                      </a:rPr>
                      <a:t>2018.01.11.  18:16:14:556</a:t>
                    </a:r>
                    <a:endParaRPr lang="ko-KR" altLang="en-US" sz="1500" dirty="0">
                      <a:solidFill>
                        <a:schemeClr val="accent2"/>
                      </a:solidFill>
                      <a:latin typeface="Noto Sans KR Light" panose="020B0300000000000000" pitchFamily="34" charset="-127"/>
                      <a:ea typeface="Noto Sans KR Light" panose="020B0300000000000000" pitchFamily="34" charset="-127"/>
                    </a:endParaRPr>
                  </a:p>
                </p:txBody>
              </p:sp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3110938" y="2291407"/>
                    <a:ext cx="101021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ko-KR" altLang="en-US" dirty="0" smtClean="0">
                        <a:solidFill>
                          <a:schemeClr val="accent2"/>
                        </a:solidFill>
                      </a:rPr>
                      <a:t>발생일 </a:t>
                    </a:r>
                    <a:r>
                      <a:rPr lang="en-US" altLang="ko-KR" dirty="0" smtClean="0">
                        <a:solidFill>
                          <a:schemeClr val="accent2"/>
                        </a:solidFill>
                      </a:rPr>
                      <a:t>:</a:t>
                    </a:r>
                    <a:endParaRPr lang="ko-KR" altLang="en-US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7879111" y="866774"/>
                    <a:ext cx="369012" cy="43088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2200" b="1" dirty="0" smtClean="0">
                        <a:solidFill>
                          <a:schemeClr val="bg1"/>
                        </a:solidFill>
                      </a:rPr>
                      <a:t>X</a:t>
                    </a:r>
                    <a:endParaRPr lang="ko-KR" altLang="en-US" sz="22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37" name="모서리가 둥근 직사각형 36"/>
                  <p:cNvSpPr/>
                  <p:nvPr/>
                </p:nvSpPr>
                <p:spPr>
                  <a:xfrm>
                    <a:off x="3290196" y="4782455"/>
                    <a:ext cx="4188202" cy="800506"/>
                  </a:xfrm>
                  <a:prstGeom prst="roundRect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dirty="0" smtClean="0"/>
                      <a:t>닫기</a:t>
                    </a:r>
                    <a:endParaRPr lang="en-US" altLang="ko-KR" dirty="0" smtClean="0"/>
                  </a:p>
                </p:txBody>
              </p:sp>
            </p:grpSp>
          </p:grpSp>
          <p:sp>
            <p:nvSpPr>
              <p:cNvPr id="29" name="TextBox 28"/>
              <p:cNvSpPr txBox="1"/>
              <p:nvPr/>
            </p:nvSpPr>
            <p:spPr>
              <a:xfrm>
                <a:off x="4572780" y="1768638"/>
                <a:ext cx="33367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rgbClr val="00B050"/>
                    </a:solidFill>
                  </a:rPr>
                  <a:t>● </a:t>
                </a:r>
                <a:r>
                  <a:rPr lang="en-US" altLang="ko-KR" dirty="0" smtClean="0">
                    <a:solidFill>
                      <a:srgbClr val="00B050"/>
                    </a:solidFill>
                  </a:rPr>
                  <a:t>Information</a:t>
                </a:r>
                <a:endParaRPr lang="ko-KR" altLang="en-US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652542" y="2836923"/>
              <a:ext cx="1322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solidFill>
                    <a:schemeClr val="accent2"/>
                  </a:solidFill>
                </a:rPr>
                <a:t>상세 로그 </a:t>
              </a:r>
              <a:r>
                <a:rPr lang="en-US" altLang="ko-KR" dirty="0" smtClean="0">
                  <a:solidFill>
                    <a:schemeClr val="accent2"/>
                  </a:solidFill>
                </a:rPr>
                <a:t>: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3722194" y="3374489"/>
              <a:ext cx="4342093" cy="1161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Call</a:t>
              </a:r>
            </a:p>
            <a:p>
              <a:r>
                <a:rPr lang="en-US" altLang="ko-KR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 </a:t>
              </a:r>
              <a:r>
                <a:rPr lang="en-US" altLang="ko-KR" sz="1500" dirty="0" err="1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UnityEngine.Debug.Log</a:t>
              </a:r>
              <a:r>
                <a:rPr lang="en-US" altLang="ko-KR" sz="1500" dirty="0" smtClean="0">
                  <a:solidFill>
                    <a:schemeClr val="accent2"/>
                  </a:solidFill>
                  <a:latin typeface="Noto Sans KR Light" panose="020B0300000000000000" pitchFamily="34" charset="-127"/>
                  <a:ea typeface="Noto Sans KR Light" panose="020B0300000000000000" pitchFamily="34" charset="-127"/>
                </a:rPr>
                <a:t>(Object)</a:t>
              </a:r>
              <a:endParaRPr lang="ko-KR" altLang="en-US" sz="1500" dirty="0">
                <a:solidFill>
                  <a:schemeClr val="accent2"/>
                </a:solidFill>
                <a:latin typeface="Noto Sans KR Light" panose="020B0300000000000000" pitchFamily="34" charset="-127"/>
                <a:ea typeface="Noto Sans KR Light" panose="020B0300000000000000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55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509</Words>
  <Application>Microsoft Office PowerPoint</Application>
  <PresentationFormat>와이드스크린</PresentationFormat>
  <Paragraphs>227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Noto Sans KR Light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81</cp:revision>
  <dcterms:created xsi:type="dcterms:W3CDTF">2018-02-21T01:09:58Z</dcterms:created>
  <dcterms:modified xsi:type="dcterms:W3CDTF">2018-03-12T02:18:01Z</dcterms:modified>
</cp:coreProperties>
</file>