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6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76B5"/>
    <a:srgbClr val="4A4654"/>
    <a:srgbClr val="1B48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7AF5-1E03-42B0-92D3-9B8446F72EA2}" type="datetimeFigureOut">
              <a:rPr lang="ko-KR" altLang="en-US" smtClean="0"/>
              <a:t>2018-03-02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4AEB-7176-41F3-9CED-C1E97BC285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6334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7AF5-1E03-42B0-92D3-9B8446F72EA2}" type="datetimeFigureOut">
              <a:rPr lang="ko-KR" altLang="en-US" smtClean="0"/>
              <a:t>2018-03-02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4AEB-7176-41F3-9CED-C1E97BC285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557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7AF5-1E03-42B0-92D3-9B8446F72EA2}" type="datetimeFigureOut">
              <a:rPr lang="ko-KR" altLang="en-US" smtClean="0"/>
              <a:t>2018-03-02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4AEB-7176-41F3-9CED-C1E97BC285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6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7AF5-1E03-42B0-92D3-9B8446F72EA2}" type="datetimeFigureOut">
              <a:rPr lang="ko-KR" altLang="en-US" smtClean="0"/>
              <a:t>2018-03-02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4AEB-7176-41F3-9CED-C1E97BC285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4208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7AF5-1E03-42B0-92D3-9B8446F72EA2}" type="datetimeFigureOut">
              <a:rPr lang="ko-KR" altLang="en-US" smtClean="0"/>
              <a:t>2018-03-02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4AEB-7176-41F3-9CED-C1E97BC285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865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7AF5-1E03-42B0-92D3-9B8446F72EA2}" type="datetimeFigureOut">
              <a:rPr lang="ko-KR" altLang="en-US" smtClean="0"/>
              <a:t>2018-03-02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4AEB-7176-41F3-9CED-C1E97BC285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206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7AF5-1E03-42B0-92D3-9B8446F72EA2}" type="datetimeFigureOut">
              <a:rPr lang="ko-KR" altLang="en-US" smtClean="0"/>
              <a:t>2018-03-02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4AEB-7176-41F3-9CED-C1E97BC285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2326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7AF5-1E03-42B0-92D3-9B8446F72EA2}" type="datetimeFigureOut">
              <a:rPr lang="ko-KR" altLang="en-US" smtClean="0"/>
              <a:t>2018-03-02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4AEB-7176-41F3-9CED-C1E97BC285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6033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7AF5-1E03-42B0-92D3-9B8446F72EA2}" type="datetimeFigureOut">
              <a:rPr lang="ko-KR" altLang="en-US" smtClean="0"/>
              <a:t>2018-03-02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4AEB-7176-41F3-9CED-C1E97BC285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1139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7AF5-1E03-42B0-92D3-9B8446F72EA2}" type="datetimeFigureOut">
              <a:rPr lang="ko-KR" altLang="en-US" smtClean="0"/>
              <a:t>2018-03-02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4AEB-7176-41F3-9CED-C1E97BC285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374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7AF5-1E03-42B0-92D3-9B8446F72EA2}" type="datetimeFigureOut">
              <a:rPr lang="ko-KR" altLang="en-US" smtClean="0"/>
              <a:t>2018-03-02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4AEB-7176-41F3-9CED-C1E97BC285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2025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77AF5-1E03-42B0-92D3-9B8446F72EA2}" type="datetimeFigureOut">
              <a:rPr lang="ko-KR" altLang="en-US" smtClean="0"/>
              <a:t>2018-03-02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24AEB-7176-41F3-9CED-C1E97BC285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8050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직선 연결선 6"/>
          <p:cNvCxnSpPr/>
          <p:nvPr/>
        </p:nvCxnSpPr>
        <p:spPr>
          <a:xfrm>
            <a:off x="144016" y="6669360"/>
            <a:ext cx="8892480" cy="0"/>
          </a:xfrm>
          <a:prstGeom prst="line">
            <a:avLst/>
          </a:prstGeom>
          <a:ln w="15875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17948" y="1772816"/>
            <a:ext cx="55446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cms</a:t>
            </a:r>
            <a:endParaRPr lang="ko-KR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Noto Sans CJK KR Bold" pitchFamily="34" charset="-127"/>
              <a:ea typeface="Noto Sans CJK KR Bold" pitchFamily="34" charset="-127"/>
            </a:endParaRPr>
          </a:p>
        </p:txBody>
      </p:sp>
      <p:cxnSp>
        <p:nvCxnSpPr>
          <p:cNvPr id="11" name="직선 연결선 10"/>
          <p:cNvCxnSpPr/>
          <p:nvPr/>
        </p:nvCxnSpPr>
        <p:spPr>
          <a:xfrm>
            <a:off x="125760" y="260648"/>
            <a:ext cx="8892480" cy="0"/>
          </a:xfrm>
          <a:prstGeom prst="line">
            <a:avLst/>
          </a:prstGeom>
          <a:ln w="15875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817948" y="6165304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작성자 </a:t>
            </a: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: 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황규민</a:t>
            </a:r>
            <a:endParaRPr lang="ko-KR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Noto Sans CJK KR Bold" pitchFamily="34" charset="-127"/>
              <a:ea typeface="Noto Sans CJK KR Bold" pitchFamily="34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9692" y="2977788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Working Diagrams</a:t>
            </a:r>
            <a:endParaRPr lang="ko-KR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Noto Sans CJK KR Bold" pitchFamily="34" charset="-127"/>
              <a:ea typeface="Noto Sans CJK KR Bold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6649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/>
        </p:nvCxnSpPr>
        <p:spPr>
          <a:xfrm>
            <a:off x="1691680" y="260646"/>
            <a:ext cx="7369521" cy="11830"/>
          </a:xfrm>
          <a:prstGeom prst="line">
            <a:avLst/>
          </a:prstGeom>
          <a:ln w="15875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144016" y="6669360"/>
            <a:ext cx="8892480" cy="0"/>
          </a:xfrm>
          <a:prstGeom prst="line">
            <a:avLst/>
          </a:prstGeom>
          <a:ln w="15875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95536" y="260644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목</a:t>
            </a:r>
            <a:r>
              <a:rPr lang="ko-KR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차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604448" y="6368117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1</a:t>
            </a:r>
            <a:endParaRPr lang="ko-KR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Noto Sans CJK KR Bold" pitchFamily="34" charset="-127"/>
              <a:ea typeface="Noto Sans CJK KR Bold" pitchFamily="34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19672" y="548680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01. 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Sequence Diagram</a:t>
            </a:r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Noto Sans CJK KR Bold" pitchFamily="34" charset="-127"/>
              <a:ea typeface="Noto Sans CJK KR Bold" pitchFamily="34" charset="-127"/>
            </a:endParaRPr>
          </a:p>
          <a:p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 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  - 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Device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등록</a:t>
            </a:r>
          </a:p>
          <a:p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   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-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프로그램 등록 및 수정</a:t>
            </a:r>
          </a:p>
          <a:p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Noto Sans CJK KR Bold" pitchFamily="34" charset="-127"/>
              <a:ea typeface="Noto Sans CJK KR Bold" pitchFamily="34" charset="-127"/>
            </a:endParaRPr>
          </a:p>
          <a:p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02.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oto Sans CJK KR Medium" pitchFamily="34" charset="-127"/>
                <a:ea typeface="Noto Sans CJK KR Medium" pitchFamily="34" charset="-127"/>
              </a:rPr>
              <a:t>UseCaseDiagram</a:t>
            </a:r>
            <a:endParaRPr lang="en-US" altLang="ko-KR" sz="1600" dirty="0">
              <a:solidFill>
                <a:schemeClr val="tx1">
                  <a:lumMod val="75000"/>
                  <a:lumOff val="25000"/>
                </a:schemeClr>
              </a:solidFill>
              <a:latin typeface="Noto Sans CJK KR Bold" pitchFamily="34" charset="-127"/>
              <a:ea typeface="Noto Sans CJK KR Bold" pitchFamily="34" charset="-127"/>
            </a:endParaRPr>
          </a:p>
          <a:p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   - 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관리자</a:t>
            </a:r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Noto Sans CJK KR Bold" pitchFamily="34" charset="-127"/>
              <a:ea typeface="Noto Sans CJK KR Bold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1940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/>
        </p:nvCxnSpPr>
        <p:spPr>
          <a:xfrm>
            <a:off x="1691680" y="260646"/>
            <a:ext cx="7369521" cy="11830"/>
          </a:xfrm>
          <a:prstGeom prst="line">
            <a:avLst/>
          </a:prstGeom>
          <a:ln w="15875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9512" y="137536"/>
            <a:ext cx="20882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Working Diagrams</a:t>
            </a:r>
            <a:endParaRPr lang="ko-KR" altLang="en-US" sz="1000" dirty="0">
              <a:solidFill>
                <a:schemeClr val="tx1">
                  <a:lumMod val="75000"/>
                  <a:lumOff val="25000"/>
                </a:schemeClr>
              </a:solidFill>
              <a:latin typeface="Noto Sans CJK KR Bold" pitchFamily="34" charset="-127"/>
              <a:ea typeface="Noto Sans CJK KR Bold" pitchFamily="34" charset="-127"/>
            </a:endParaRPr>
          </a:p>
        </p:txBody>
      </p:sp>
      <p:cxnSp>
        <p:nvCxnSpPr>
          <p:cNvPr id="7" name="직선 연결선 6"/>
          <p:cNvCxnSpPr/>
          <p:nvPr/>
        </p:nvCxnSpPr>
        <p:spPr>
          <a:xfrm>
            <a:off x="144016" y="6669360"/>
            <a:ext cx="8892480" cy="0"/>
          </a:xfrm>
          <a:prstGeom prst="line">
            <a:avLst/>
          </a:prstGeom>
          <a:ln w="15875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70731" y="371128"/>
            <a:ext cx="2088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Medium" pitchFamily="34" charset="-127"/>
                <a:ea typeface="Noto Sans CJK KR Medium" pitchFamily="34" charset="-127"/>
              </a:rPr>
              <a:t>1. </a:t>
            </a:r>
            <a:r>
              <a:rPr lang="en-US" altLang="ko-KR" sz="10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Medium" pitchFamily="34" charset="-127"/>
                <a:ea typeface="Noto Sans CJK KR Medium" pitchFamily="34" charset="-127"/>
              </a:rPr>
              <a:t>SequenceDiagram</a:t>
            </a:r>
            <a:endParaRPr lang="ko-KR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Noto Sans CJK KR Medium" pitchFamily="34" charset="-127"/>
              <a:ea typeface="Noto Sans CJK KR Medium" pitchFamily="34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19672" y="332656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Device 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등록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Noto Sans CJK KR Bold" pitchFamily="34" charset="-127"/>
              <a:ea typeface="Noto Sans CJK KR Bold" pitchFamily="34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604448" y="6368117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1</a:t>
            </a:r>
            <a:endParaRPr lang="ko-KR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Noto Sans CJK KR Bold" pitchFamily="34" charset="-127"/>
              <a:ea typeface="Noto Sans CJK KR Bold" pitchFamily="34" charset="-127"/>
            </a:endParaRPr>
          </a:p>
        </p:txBody>
      </p:sp>
      <p:pic>
        <p:nvPicPr>
          <p:cNvPr id="1026" name="Picture 2" descr="C:\Users\spboy\Desktop\CMS\Device 등록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542" y="836712"/>
            <a:ext cx="6915277" cy="4729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28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/>
        </p:nvCxnSpPr>
        <p:spPr>
          <a:xfrm>
            <a:off x="1691680" y="260646"/>
            <a:ext cx="7369521" cy="11830"/>
          </a:xfrm>
          <a:prstGeom prst="line">
            <a:avLst/>
          </a:prstGeom>
          <a:ln w="15875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9512" y="137536"/>
            <a:ext cx="20882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Working Diagrams</a:t>
            </a:r>
            <a:endParaRPr lang="ko-KR" altLang="en-US" sz="1000" dirty="0">
              <a:solidFill>
                <a:schemeClr val="tx1">
                  <a:lumMod val="75000"/>
                  <a:lumOff val="25000"/>
                </a:schemeClr>
              </a:solidFill>
              <a:latin typeface="Noto Sans CJK KR Bold" pitchFamily="34" charset="-127"/>
              <a:ea typeface="Noto Sans CJK KR Bold" pitchFamily="34" charset="-127"/>
            </a:endParaRPr>
          </a:p>
        </p:txBody>
      </p:sp>
      <p:cxnSp>
        <p:nvCxnSpPr>
          <p:cNvPr id="7" name="직선 연결선 6"/>
          <p:cNvCxnSpPr/>
          <p:nvPr/>
        </p:nvCxnSpPr>
        <p:spPr>
          <a:xfrm>
            <a:off x="144016" y="6669360"/>
            <a:ext cx="8892480" cy="0"/>
          </a:xfrm>
          <a:prstGeom prst="line">
            <a:avLst/>
          </a:prstGeom>
          <a:ln w="15875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70731" y="371128"/>
            <a:ext cx="2088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Medium" pitchFamily="34" charset="-127"/>
                <a:ea typeface="Noto Sans CJK KR Medium" pitchFamily="34" charset="-127"/>
              </a:rPr>
              <a:t>1. </a:t>
            </a:r>
            <a:r>
              <a:rPr lang="en-US" altLang="ko-KR" sz="10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Medium" pitchFamily="34" charset="-127"/>
                <a:ea typeface="Noto Sans CJK KR Medium" pitchFamily="34" charset="-127"/>
              </a:rPr>
              <a:t>SequenceDiagram</a:t>
            </a:r>
            <a:endParaRPr lang="ko-KR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Noto Sans CJK KR Medium" pitchFamily="34" charset="-127"/>
              <a:ea typeface="Noto Sans CJK KR Medium" pitchFamily="34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19672" y="332656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프로그램 등록 및 수정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Noto Sans CJK KR Bold" pitchFamily="34" charset="-127"/>
              <a:ea typeface="Noto Sans CJK KR Bold" pitchFamily="34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604448" y="6368117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1</a:t>
            </a:r>
            <a:endParaRPr lang="ko-KR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Noto Sans CJK KR Bold" pitchFamily="34" charset="-127"/>
              <a:ea typeface="Noto Sans CJK KR Bold" pitchFamily="34" charset="-127"/>
            </a:endParaRPr>
          </a:p>
        </p:txBody>
      </p:sp>
      <p:pic>
        <p:nvPicPr>
          <p:cNvPr id="2051" name="Picture 3" descr="C:\Users\spboy\Desktop\CMS\프로그램 등록 및 수정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1" y="836712"/>
            <a:ext cx="6947905" cy="4356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843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/>
        </p:nvCxnSpPr>
        <p:spPr>
          <a:xfrm>
            <a:off x="1691680" y="260646"/>
            <a:ext cx="7369521" cy="11830"/>
          </a:xfrm>
          <a:prstGeom prst="line">
            <a:avLst/>
          </a:prstGeom>
          <a:ln w="15875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9512" y="137536"/>
            <a:ext cx="20882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Working Diagrams</a:t>
            </a:r>
            <a:endParaRPr lang="ko-KR" altLang="en-US" sz="1000" dirty="0">
              <a:solidFill>
                <a:schemeClr val="tx1">
                  <a:lumMod val="75000"/>
                  <a:lumOff val="25000"/>
                </a:schemeClr>
              </a:solidFill>
              <a:latin typeface="Noto Sans CJK KR Bold" pitchFamily="34" charset="-127"/>
              <a:ea typeface="Noto Sans CJK KR Bold" pitchFamily="34" charset="-127"/>
            </a:endParaRPr>
          </a:p>
        </p:txBody>
      </p:sp>
      <p:cxnSp>
        <p:nvCxnSpPr>
          <p:cNvPr id="7" name="직선 연결선 6"/>
          <p:cNvCxnSpPr/>
          <p:nvPr/>
        </p:nvCxnSpPr>
        <p:spPr>
          <a:xfrm>
            <a:off x="144016" y="6669360"/>
            <a:ext cx="8892480" cy="0"/>
          </a:xfrm>
          <a:prstGeom prst="line">
            <a:avLst/>
          </a:prstGeom>
          <a:ln w="15875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70731" y="371128"/>
            <a:ext cx="2088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Medium" pitchFamily="34" charset="-127"/>
                <a:ea typeface="Noto Sans CJK KR Medium" pitchFamily="34" charset="-127"/>
              </a:rPr>
              <a:t>2</a:t>
            </a: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Medium" pitchFamily="34" charset="-127"/>
                <a:ea typeface="Noto Sans CJK KR Medium" pitchFamily="34" charset="-127"/>
              </a:rPr>
              <a:t>. </a:t>
            </a:r>
            <a:r>
              <a:rPr lang="en-US" altLang="ko-KR" sz="10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Medium" pitchFamily="34" charset="-127"/>
                <a:ea typeface="Noto Sans CJK KR Medium" pitchFamily="34" charset="-127"/>
              </a:rPr>
              <a:t>UseCaseDiagram</a:t>
            </a:r>
            <a:endParaRPr lang="ko-KR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Noto Sans CJK KR Medium" pitchFamily="34" charset="-127"/>
              <a:ea typeface="Noto Sans CJK KR Medium" pitchFamily="34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19672" y="332656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관리자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Noto Sans CJK KR Bold" pitchFamily="34" charset="-127"/>
              <a:ea typeface="Noto Sans CJK KR Bold" pitchFamily="34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604448" y="6368117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Bold" pitchFamily="34" charset="-127"/>
                <a:ea typeface="Noto Sans CJK KR Bold" pitchFamily="34" charset="-127"/>
              </a:rPr>
              <a:t>1</a:t>
            </a:r>
            <a:endParaRPr lang="ko-KR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Noto Sans CJK KR Bold" pitchFamily="34" charset="-127"/>
              <a:ea typeface="Noto Sans CJK KR Bold" pitchFamily="34" charset="-127"/>
            </a:endParaRPr>
          </a:p>
        </p:txBody>
      </p:sp>
      <p:pic>
        <p:nvPicPr>
          <p:cNvPr id="3074" name="Picture 2" descr="C:\Users\spboy\Desktop\CMS\UseCaseDiagra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60848"/>
            <a:ext cx="8973269" cy="283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480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53</Words>
  <Application>Microsoft Office PowerPoint</Application>
  <PresentationFormat>화면 슬라이드 쇼(4:3)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KyuMin Hwang</dc:creator>
  <cp:lastModifiedBy>KyuMin Hwang</cp:lastModifiedBy>
  <cp:revision>14</cp:revision>
  <dcterms:created xsi:type="dcterms:W3CDTF">2018-02-28T02:32:35Z</dcterms:created>
  <dcterms:modified xsi:type="dcterms:W3CDTF">2018-03-02T02:28:29Z</dcterms:modified>
</cp:coreProperties>
</file>