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4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362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66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94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893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423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244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793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5638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257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42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A92F-99CF-460E-9179-D6284479CF92}" type="datetimeFigureOut">
              <a:rPr lang="ko-KR" altLang="en-US" smtClean="0"/>
              <a:t>2018-03-27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C3AD9-8E6D-448D-9598-8385F037AC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699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423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KyuMin Hwang</dc:creator>
  <cp:lastModifiedBy>KyuMin Hwang</cp:lastModifiedBy>
  <cp:revision>1</cp:revision>
  <dcterms:created xsi:type="dcterms:W3CDTF">2018-03-27T08:40:24Z</dcterms:created>
  <dcterms:modified xsi:type="dcterms:W3CDTF">2018-03-27T08:41:03Z</dcterms:modified>
</cp:coreProperties>
</file>